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04" r:id="rId3"/>
    <p:sldId id="257" r:id="rId4"/>
    <p:sldId id="258" r:id="rId5"/>
    <p:sldId id="270" r:id="rId6"/>
    <p:sldId id="272" r:id="rId7"/>
    <p:sldId id="275" r:id="rId8"/>
    <p:sldId id="276" r:id="rId9"/>
    <p:sldId id="277" r:id="rId10"/>
    <p:sldId id="283" r:id="rId11"/>
    <p:sldId id="302" r:id="rId12"/>
    <p:sldId id="303" r:id="rId13"/>
    <p:sldId id="284" r:id="rId14"/>
    <p:sldId id="285" r:id="rId15"/>
    <p:sldId id="286" r:id="rId16"/>
    <p:sldId id="287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54CA4-14BC-41EB-9245-C8A6CFF1570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94E6E9-2984-43D7-800F-D49791ACFA3A}">
      <dgm:prSet phldrT="[Текст]"/>
      <dgm:spPr/>
      <dgm:t>
        <a:bodyPr/>
        <a:lstStyle/>
        <a:p>
          <a:r>
            <a:rPr lang="ru-RU" dirty="0" err="1"/>
            <a:t>Системні</a:t>
          </a:r>
          <a:r>
            <a:rPr lang="ru-RU" dirty="0"/>
            <a:t> </a:t>
          </a:r>
          <a:r>
            <a:rPr lang="ru-RU" dirty="0" err="1"/>
            <a:t>захворювання</a:t>
          </a:r>
          <a:r>
            <a:rPr lang="ru-RU" dirty="0"/>
            <a:t> </a:t>
          </a:r>
          <a:r>
            <a:rPr lang="ru-RU" dirty="0" err="1"/>
            <a:t>сполучної</a:t>
          </a:r>
          <a:r>
            <a:rPr lang="ru-RU" dirty="0"/>
            <a:t> </a:t>
          </a:r>
          <a:r>
            <a:rPr lang="ru-RU" dirty="0" err="1"/>
            <a:t>тканини</a:t>
          </a:r>
          <a:r>
            <a:rPr lang="ru-RU" dirty="0"/>
            <a:t> (ревматизм, </a:t>
          </a:r>
          <a:r>
            <a:rPr lang="ru-RU" dirty="0" err="1"/>
            <a:t>ревматоїдний</a:t>
          </a:r>
          <a:r>
            <a:rPr lang="ru-RU" dirty="0"/>
            <a:t> артрит, </a:t>
          </a:r>
          <a:r>
            <a:rPr lang="ru-RU" dirty="0" err="1"/>
            <a:t>системний</a:t>
          </a:r>
          <a:r>
            <a:rPr lang="ru-RU" dirty="0"/>
            <a:t> </a:t>
          </a:r>
          <a:r>
            <a:rPr lang="ru-RU" dirty="0" err="1"/>
            <a:t>червоний</a:t>
          </a:r>
          <a:r>
            <a:rPr lang="ru-RU" dirty="0"/>
            <a:t> </a:t>
          </a:r>
          <a:r>
            <a:rPr lang="ru-RU" dirty="0" err="1"/>
            <a:t>вівчак</a:t>
          </a:r>
          <a:r>
            <a:rPr lang="ru-RU" dirty="0"/>
            <a:t>, </a:t>
          </a:r>
          <a:r>
            <a:rPr lang="ru-RU" dirty="0" err="1"/>
            <a:t>склеродермія</a:t>
          </a:r>
          <a:r>
            <a:rPr lang="ru-RU" dirty="0"/>
            <a:t> та </a:t>
          </a:r>
          <a:r>
            <a:rPr lang="ru-RU" dirty="0" err="1"/>
            <a:t>ін</a:t>
          </a:r>
          <a:r>
            <a:rPr lang="ru-RU" dirty="0"/>
            <a:t>.);</a:t>
          </a:r>
        </a:p>
      </dgm:t>
    </dgm:pt>
    <dgm:pt modelId="{B285E2FB-32AA-4E13-9990-72DF09E24435}" type="parTrans" cxnId="{10871898-4DBE-4CDA-A585-39FB43270771}">
      <dgm:prSet/>
      <dgm:spPr/>
      <dgm:t>
        <a:bodyPr/>
        <a:lstStyle/>
        <a:p>
          <a:endParaRPr lang="ru-RU"/>
        </a:p>
      </dgm:t>
    </dgm:pt>
    <dgm:pt modelId="{0ABA28A6-D956-45BF-8013-C3A1A0ED9FF4}" type="sibTrans" cxnId="{10871898-4DBE-4CDA-A585-39FB43270771}">
      <dgm:prSet/>
      <dgm:spPr/>
      <dgm:t>
        <a:bodyPr/>
        <a:lstStyle/>
        <a:p>
          <a:endParaRPr lang="ru-RU"/>
        </a:p>
      </dgm:t>
    </dgm:pt>
    <dgm:pt modelId="{BBE7FC73-062D-406D-AA12-5A4B6A144A6D}">
      <dgm:prSet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обмінних</a:t>
          </a:r>
          <a:r>
            <a:rPr lang="ru-RU" dirty="0"/>
            <a:t> </a:t>
          </a:r>
          <a:r>
            <a:rPr lang="ru-RU" dirty="0" err="1"/>
            <a:t>процесів</a:t>
          </a:r>
          <a:r>
            <a:rPr lang="ru-RU" dirty="0"/>
            <a:t> в тканинах </a:t>
          </a:r>
          <a:r>
            <a:rPr lang="ru-RU" dirty="0" err="1"/>
            <a:t>суглобового</a:t>
          </a:r>
          <a:r>
            <a:rPr lang="ru-RU" dirty="0"/>
            <a:t> хряща та </a:t>
          </a:r>
          <a:r>
            <a:rPr lang="ru-RU" dirty="0" err="1"/>
            <a:t>кістки</a:t>
          </a:r>
          <a:r>
            <a:rPr lang="ru-RU" dirty="0"/>
            <a:t> (артроз, подагра, остеопороз);</a:t>
          </a:r>
        </a:p>
      </dgm:t>
    </dgm:pt>
    <dgm:pt modelId="{9D6D6035-4B14-4189-8C0D-5F7870EF1555}" type="parTrans" cxnId="{D5A7D2B5-FA1D-4122-8630-8F186624048D}">
      <dgm:prSet/>
      <dgm:spPr/>
      <dgm:t>
        <a:bodyPr/>
        <a:lstStyle/>
        <a:p>
          <a:endParaRPr lang="ru-RU"/>
        </a:p>
      </dgm:t>
    </dgm:pt>
    <dgm:pt modelId="{0198DEB5-4DB6-4275-8548-0199A6F20996}" type="sibTrans" cxnId="{D5A7D2B5-FA1D-4122-8630-8F186624048D}">
      <dgm:prSet/>
      <dgm:spPr/>
      <dgm:t>
        <a:bodyPr/>
        <a:lstStyle/>
        <a:p>
          <a:endParaRPr lang="ru-RU"/>
        </a:p>
      </dgm:t>
    </dgm:pt>
    <dgm:pt modelId="{F9F53F0E-D7C6-4671-93C6-AEAEC3B76B57}">
      <dgm:prSet/>
      <dgm:spPr/>
      <dgm:t>
        <a:bodyPr/>
        <a:lstStyle/>
        <a:p>
          <a:r>
            <a:rPr lang="ru-RU" dirty="0" err="1"/>
            <a:t>Травми</a:t>
          </a:r>
          <a:r>
            <a:rPr lang="ru-RU" dirty="0"/>
            <a:t> (</a:t>
          </a:r>
          <a:r>
            <a:rPr lang="ru-RU" dirty="0" err="1"/>
            <a:t>побутова</a:t>
          </a:r>
          <a:r>
            <a:rPr lang="ru-RU" dirty="0"/>
            <a:t>, спортивна і т. д.);</a:t>
          </a:r>
        </a:p>
      </dgm:t>
    </dgm:pt>
    <dgm:pt modelId="{3ABD50F6-647D-45C1-A063-A40108ED69E2}" type="parTrans" cxnId="{004F4F55-EBC6-4C51-A56C-82D532B2FE3A}">
      <dgm:prSet/>
      <dgm:spPr/>
      <dgm:t>
        <a:bodyPr/>
        <a:lstStyle/>
        <a:p>
          <a:endParaRPr lang="ru-RU"/>
        </a:p>
      </dgm:t>
    </dgm:pt>
    <dgm:pt modelId="{F0A4451F-2AA8-4660-A15D-EFB66A926258}" type="sibTrans" cxnId="{004F4F55-EBC6-4C51-A56C-82D532B2FE3A}">
      <dgm:prSet/>
      <dgm:spPr/>
      <dgm:t>
        <a:bodyPr/>
        <a:lstStyle/>
        <a:p>
          <a:endParaRPr lang="ru-RU"/>
        </a:p>
      </dgm:t>
    </dgm:pt>
    <dgm:pt modelId="{41D4F0A5-561D-4802-9886-FF7EDF2BE344}" type="pres">
      <dgm:prSet presAssocID="{D8554CA4-14BC-41EB-9245-C8A6CFF157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850BAE-6A63-4A00-9E23-FAD3EBE90DBF}" type="pres">
      <dgm:prSet presAssocID="{D394E6E9-2984-43D7-800F-D49791ACFA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8C4D7-890F-4B1A-9F53-A58993CA0269}" type="pres">
      <dgm:prSet presAssocID="{0ABA28A6-D956-45BF-8013-C3A1A0ED9FF4}" presName="spacer" presStyleCnt="0"/>
      <dgm:spPr/>
    </dgm:pt>
    <dgm:pt modelId="{67524445-27FD-40FF-83EA-A5FCAF47DD29}" type="pres">
      <dgm:prSet presAssocID="{BBE7FC73-062D-406D-AA12-5A4B6A144A6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5748F-D66C-47F9-A6C5-77E8AA4F0284}" type="pres">
      <dgm:prSet presAssocID="{0198DEB5-4DB6-4275-8548-0199A6F20996}" presName="spacer" presStyleCnt="0"/>
      <dgm:spPr/>
    </dgm:pt>
    <dgm:pt modelId="{1514A722-5470-4A32-83BA-DFE08D858960}" type="pres">
      <dgm:prSet presAssocID="{F9F53F0E-D7C6-4671-93C6-AEAEC3B76B5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1455C7-D0CC-4420-9699-951EC4972614}" type="presOf" srcId="{BBE7FC73-062D-406D-AA12-5A4B6A144A6D}" destId="{67524445-27FD-40FF-83EA-A5FCAF47DD29}" srcOrd="0" destOrd="0" presId="urn:microsoft.com/office/officeart/2005/8/layout/vList2"/>
    <dgm:cxn modelId="{33E828AC-C7AA-4D18-97E7-F273B1C073CE}" type="presOf" srcId="{D8554CA4-14BC-41EB-9245-C8A6CFF15702}" destId="{41D4F0A5-561D-4802-9886-FF7EDF2BE344}" srcOrd="0" destOrd="0" presId="urn:microsoft.com/office/officeart/2005/8/layout/vList2"/>
    <dgm:cxn modelId="{10871898-4DBE-4CDA-A585-39FB43270771}" srcId="{D8554CA4-14BC-41EB-9245-C8A6CFF15702}" destId="{D394E6E9-2984-43D7-800F-D49791ACFA3A}" srcOrd="0" destOrd="0" parTransId="{B285E2FB-32AA-4E13-9990-72DF09E24435}" sibTransId="{0ABA28A6-D956-45BF-8013-C3A1A0ED9FF4}"/>
    <dgm:cxn modelId="{D5A7D2B5-FA1D-4122-8630-8F186624048D}" srcId="{D8554CA4-14BC-41EB-9245-C8A6CFF15702}" destId="{BBE7FC73-062D-406D-AA12-5A4B6A144A6D}" srcOrd="1" destOrd="0" parTransId="{9D6D6035-4B14-4189-8C0D-5F7870EF1555}" sibTransId="{0198DEB5-4DB6-4275-8548-0199A6F20996}"/>
    <dgm:cxn modelId="{A1542C1A-DBA3-41C2-8D07-0CEDD37CA5D5}" type="presOf" srcId="{F9F53F0E-D7C6-4671-93C6-AEAEC3B76B57}" destId="{1514A722-5470-4A32-83BA-DFE08D858960}" srcOrd="0" destOrd="0" presId="urn:microsoft.com/office/officeart/2005/8/layout/vList2"/>
    <dgm:cxn modelId="{0647F125-4081-42DA-AC72-F0459A84CFB5}" type="presOf" srcId="{D394E6E9-2984-43D7-800F-D49791ACFA3A}" destId="{E5850BAE-6A63-4A00-9E23-FAD3EBE90DBF}" srcOrd="0" destOrd="0" presId="urn:microsoft.com/office/officeart/2005/8/layout/vList2"/>
    <dgm:cxn modelId="{004F4F55-EBC6-4C51-A56C-82D532B2FE3A}" srcId="{D8554CA4-14BC-41EB-9245-C8A6CFF15702}" destId="{F9F53F0E-D7C6-4671-93C6-AEAEC3B76B57}" srcOrd="2" destOrd="0" parTransId="{3ABD50F6-647D-45C1-A063-A40108ED69E2}" sibTransId="{F0A4451F-2AA8-4660-A15D-EFB66A926258}"/>
    <dgm:cxn modelId="{8CBF1AFF-6E15-4FA9-9D11-C09BF7F442F5}" type="presParOf" srcId="{41D4F0A5-561D-4802-9886-FF7EDF2BE344}" destId="{E5850BAE-6A63-4A00-9E23-FAD3EBE90DBF}" srcOrd="0" destOrd="0" presId="urn:microsoft.com/office/officeart/2005/8/layout/vList2"/>
    <dgm:cxn modelId="{F9B010EC-98FF-48D1-A412-E712EA7B646E}" type="presParOf" srcId="{41D4F0A5-561D-4802-9886-FF7EDF2BE344}" destId="{1148C4D7-890F-4B1A-9F53-A58993CA0269}" srcOrd="1" destOrd="0" presId="urn:microsoft.com/office/officeart/2005/8/layout/vList2"/>
    <dgm:cxn modelId="{B7311D18-6607-4F21-A9A3-F6D07FE51EF5}" type="presParOf" srcId="{41D4F0A5-561D-4802-9886-FF7EDF2BE344}" destId="{67524445-27FD-40FF-83EA-A5FCAF47DD29}" srcOrd="2" destOrd="0" presId="urn:microsoft.com/office/officeart/2005/8/layout/vList2"/>
    <dgm:cxn modelId="{B6C0B008-FD28-424F-B4BD-A62BADA06165}" type="presParOf" srcId="{41D4F0A5-561D-4802-9886-FF7EDF2BE344}" destId="{77E5748F-D66C-47F9-A6C5-77E8AA4F0284}" srcOrd="3" destOrd="0" presId="urn:microsoft.com/office/officeart/2005/8/layout/vList2"/>
    <dgm:cxn modelId="{5EC6BCED-E112-4370-898A-FB2BD3178515}" type="presParOf" srcId="{41D4F0A5-561D-4802-9886-FF7EDF2BE344}" destId="{1514A722-5470-4A32-83BA-DFE08D8589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0CE8E8-D6E6-4926-A8CC-7DB2D6176958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3076F8-87B2-4EF3-A874-BA12A25C8865}">
      <dgm:prSet phldrT="[Текст]" custT="1"/>
      <dgm:spPr/>
      <dgm:t>
        <a:bodyPr/>
        <a:lstStyle/>
        <a:p>
          <a:r>
            <a:rPr lang="ru-RU" sz="2400" dirty="0" err="1"/>
            <a:t>грип</a:t>
          </a:r>
          <a:r>
            <a:rPr lang="ru-RU" sz="2400" dirty="0"/>
            <a:t> та </a:t>
          </a:r>
          <a:r>
            <a:rPr lang="ru-RU" sz="2400" dirty="0" err="1"/>
            <a:t>інші</a:t>
          </a:r>
          <a:r>
            <a:rPr lang="ru-RU" sz="2400" dirty="0"/>
            <a:t> ГРВІ;</a:t>
          </a:r>
        </a:p>
      </dgm:t>
    </dgm:pt>
    <dgm:pt modelId="{5530B466-79D2-4D96-A176-ABE60A8C3AFD}" type="parTrans" cxnId="{F361694A-8E70-45F6-AE88-D8C3E7A667D3}">
      <dgm:prSet/>
      <dgm:spPr/>
      <dgm:t>
        <a:bodyPr/>
        <a:lstStyle/>
        <a:p>
          <a:endParaRPr lang="ru-RU" sz="2000"/>
        </a:p>
      </dgm:t>
    </dgm:pt>
    <dgm:pt modelId="{ABE2C962-3222-47D7-81DE-97CDA21B19F6}" type="sibTrans" cxnId="{F361694A-8E70-45F6-AE88-D8C3E7A667D3}">
      <dgm:prSet/>
      <dgm:spPr/>
      <dgm:t>
        <a:bodyPr/>
        <a:lstStyle/>
        <a:p>
          <a:endParaRPr lang="ru-RU" sz="2000"/>
        </a:p>
      </dgm:t>
    </dgm:pt>
    <dgm:pt modelId="{5DE42910-4C64-45D9-B913-8808CE619AF4}">
      <dgm:prSet custT="1"/>
      <dgm:spPr/>
      <dgm:t>
        <a:bodyPr/>
        <a:lstStyle/>
        <a:p>
          <a:r>
            <a:rPr lang="ru-RU" sz="2400" dirty="0" err="1"/>
            <a:t>радикуліт</a:t>
          </a:r>
          <a:r>
            <a:rPr lang="ru-RU" sz="2400" dirty="0"/>
            <a:t>;</a:t>
          </a:r>
        </a:p>
      </dgm:t>
    </dgm:pt>
    <dgm:pt modelId="{1E1F8DDB-2058-4EA1-8265-27682DF444A1}" type="parTrans" cxnId="{2126F65B-E085-4A16-AEFD-996305B3FAFD}">
      <dgm:prSet/>
      <dgm:spPr/>
      <dgm:t>
        <a:bodyPr/>
        <a:lstStyle/>
        <a:p>
          <a:endParaRPr lang="ru-RU" sz="2000"/>
        </a:p>
      </dgm:t>
    </dgm:pt>
    <dgm:pt modelId="{2CE4F5FB-EF14-4297-9B08-61EC1DF4765C}" type="sibTrans" cxnId="{2126F65B-E085-4A16-AEFD-996305B3FAFD}">
      <dgm:prSet/>
      <dgm:spPr/>
      <dgm:t>
        <a:bodyPr/>
        <a:lstStyle/>
        <a:p>
          <a:endParaRPr lang="ru-RU" sz="2000"/>
        </a:p>
      </dgm:t>
    </dgm:pt>
    <dgm:pt modelId="{C073AA4A-66B2-413C-9B69-DD80416ED16C}">
      <dgm:prSet custT="1"/>
      <dgm:spPr/>
      <dgm:t>
        <a:bodyPr/>
        <a:lstStyle/>
        <a:p>
          <a:r>
            <a:rPr lang="ru-RU" sz="2400" dirty="0"/>
            <a:t>травма (</a:t>
          </a:r>
          <a:r>
            <a:rPr lang="ru-RU" sz="2400" dirty="0" err="1"/>
            <a:t>побутова</a:t>
          </a:r>
          <a:r>
            <a:rPr lang="ru-RU" sz="2400" dirty="0"/>
            <a:t>, спортивна);</a:t>
          </a:r>
        </a:p>
      </dgm:t>
    </dgm:pt>
    <dgm:pt modelId="{1B6F3A6F-F050-4C70-812F-6516973E0957}" type="parTrans" cxnId="{2452012E-C269-4B9D-A53F-A07F86E06B5C}">
      <dgm:prSet/>
      <dgm:spPr/>
      <dgm:t>
        <a:bodyPr/>
        <a:lstStyle/>
        <a:p>
          <a:endParaRPr lang="ru-RU" sz="2000"/>
        </a:p>
      </dgm:t>
    </dgm:pt>
    <dgm:pt modelId="{6939B9FB-7589-4466-983D-553D0B197EC5}" type="sibTrans" cxnId="{2452012E-C269-4B9D-A53F-A07F86E06B5C}">
      <dgm:prSet/>
      <dgm:spPr/>
      <dgm:t>
        <a:bodyPr/>
        <a:lstStyle/>
        <a:p>
          <a:endParaRPr lang="ru-RU" sz="2000"/>
        </a:p>
      </dgm:t>
    </dgm:pt>
    <dgm:pt modelId="{5304FEF5-753A-4E97-8F58-02FDCCBD7540}">
      <dgm:prSet custT="1"/>
      <dgm:spPr/>
      <dgm:t>
        <a:bodyPr/>
        <a:lstStyle/>
        <a:p>
          <a:r>
            <a:rPr lang="ru-RU" sz="2400" dirty="0" err="1"/>
            <a:t>надмірне</a:t>
          </a:r>
          <a:r>
            <a:rPr lang="ru-RU" sz="2400" dirty="0"/>
            <a:t> </a:t>
          </a:r>
          <a:r>
            <a:rPr lang="ru-RU" sz="2400" dirty="0" err="1"/>
            <a:t>фізичне</a:t>
          </a:r>
          <a:r>
            <a:rPr lang="ru-RU" sz="2400" dirty="0"/>
            <a:t> </a:t>
          </a:r>
          <a:r>
            <a:rPr lang="ru-RU" sz="2400" dirty="0" err="1"/>
            <a:t>навантаження</a:t>
          </a:r>
          <a:r>
            <a:rPr lang="ru-RU" sz="2400" dirty="0"/>
            <a:t>;</a:t>
          </a:r>
        </a:p>
      </dgm:t>
    </dgm:pt>
    <dgm:pt modelId="{FC428B68-5EEC-4C91-A971-9E3868215950}" type="parTrans" cxnId="{5FD0FE4B-64CE-48C1-9580-CDA5041D98BF}">
      <dgm:prSet/>
      <dgm:spPr/>
      <dgm:t>
        <a:bodyPr/>
        <a:lstStyle/>
        <a:p>
          <a:endParaRPr lang="ru-RU" sz="2000"/>
        </a:p>
      </dgm:t>
    </dgm:pt>
    <dgm:pt modelId="{67406408-598F-481B-BB2C-28F7A01C3D0B}" type="sibTrans" cxnId="{5FD0FE4B-64CE-48C1-9580-CDA5041D98BF}">
      <dgm:prSet/>
      <dgm:spPr/>
      <dgm:t>
        <a:bodyPr/>
        <a:lstStyle/>
        <a:p>
          <a:endParaRPr lang="ru-RU" sz="2000"/>
        </a:p>
      </dgm:t>
    </dgm:pt>
    <dgm:pt modelId="{00FFAC7C-EE52-438A-9616-7DFBF374CA7E}">
      <dgm:prSet custT="1"/>
      <dgm:spPr/>
      <dgm:t>
        <a:bodyPr/>
        <a:lstStyle/>
        <a:p>
          <a:r>
            <a:rPr lang="ru-RU" sz="2400" dirty="0" err="1"/>
            <a:t>прийом</a:t>
          </a:r>
          <a:r>
            <a:rPr lang="ru-RU" sz="2400" dirty="0"/>
            <a:t> </a:t>
          </a:r>
          <a:r>
            <a:rPr lang="ru-RU" sz="2400" dirty="0" err="1"/>
            <a:t>діуретиків</a:t>
          </a:r>
          <a:r>
            <a:rPr lang="ru-RU" sz="2400" dirty="0"/>
            <a:t>.</a:t>
          </a:r>
        </a:p>
      </dgm:t>
    </dgm:pt>
    <dgm:pt modelId="{BE8F7451-062F-4989-B89A-7460FB9CDFF8}" type="parTrans" cxnId="{82A6B351-5794-430F-87A1-33E025716534}">
      <dgm:prSet/>
      <dgm:spPr/>
      <dgm:t>
        <a:bodyPr/>
        <a:lstStyle/>
        <a:p>
          <a:endParaRPr lang="ru-RU" sz="2000"/>
        </a:p>
      </dgm:t>
    </dgm:pt>
    <dgm:pt modelId="{F7C23934-CB66-481A-96A8-099DBD9F79EA}" type="sibTrans" cxnId="{82A6B351-5794-430F-87A1-33E025716534}">
      <dgm:prSet/>
      <dgm:spPr/>
      <dgm:t>
        <a:bodyPr/>
        <a:lstStyle/>
        <a:p>
          <a:endParaRPr lang="ru-RU" sz="2000"/>
        </a:p>
      </dgm:t>
    </dgm:pt>
    <dgm:pt modelId="{0033EF25-66AB-4620-8155-88BE319099EB}" type="pres">
      <dgm:prSet presAssocID="{740CE8E8-D6E6-4926-A8CC-7DB2D61769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62398D-AAB0-4042-9752-1BABE38CBC77}" type="pres">
      <dgm:prSet presAssocID="{483076F8-87B2-4EF3-A874-BA12A25C8865}" presName="parentLin" presStyleCnt="0"/>
      <dgm:spPr/>
    </dgm:pt>
    <dgm:pt modelId="{94BC0CA3-037F-417E-B683-ABA4219847FF}" type="pres">
      <dgm:prSet presAssocID="{483076F8-87B2-4EF3-A874-BA12A25C886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ACB40DF-5827-44BC-84B7-CFB1B225979F}" type="pres">
      <dgm:prSet presAssocID="{483076F8-87B2-4EF3-A874-BA12A25C886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FCF5E-30FC-477C-A107-20259F32756F}" type="pres">
      <dgm:prSet presAssocID="{483076F8-87B2-4EF3-A874-BA12A25C8865}" presName="negativeSpace" presStyleCnt="0"/>
      <dgm:spPr/>
    </dgm:pt>
    <dgm:pt modelId="{C66B10BE-BE75-4655-A47F-418A8A5C9408}" type="pres">
      <dgm:prSet presAssocID="{483076F8-87B2-4EF3-A874-BA12A25C8865}" presName="childText" presStyleLbl="conFgAcc1" presStyleIdx="0" presStyleCnt="5">
        <dgm:presLayoutVars>
          <dgm:bulletEnabled val="1"/>
        </dgm:presLayoutVars>
      </dgm:prSet>
      <dgm:spPr/>
    </dgm:pt>
    <dgm:pt modelId="{2FFA25B1-9C04-48D2-B0F2-D15D77AB25E6}" type="pres">
      <dgm:prSet presAssocID="{ABE2C962-3222-47D7-81DE-97CDA21B19F6}" presName="spaceBetweenRectangles" presStyleCnt="0"/>
      <dgm:spPr/>
    </dgm:pt>
    <dgm:pt modelId="{0A3C4436-8329-40E6-8817-603E3383905D}" type="pres">
      <dgm:prSet presAssocID="{5DE42910-4C64-45D9-B913-8808CE619AF4}" presName="parentLin" presStyleCnt="0"/>
      <dgm:spPr/>
    </dgm:pt>
    <dgm:pt modelId="{DA5C7405-33DB-4494-86E0-CC07ECE876BC}" type="pres">
      <dgm:prSet presAssocID="{5DE42910-4C64-45D9-B913-8808CE619AF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BC008E5-C3FD-45A6-8EDC-4F59458388E2}" type="pres">
      <dgm:prSet presAssocID="{5DE42910-4C64-45D9-B913-8808CE619AF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3F204-19F2-44DE-9422-91B4283FBD62}" type="pres">
      <dgm:prSet presAssocID="{5DE42910-4C64-45D9-B913-8808CE619AF4}" presName="negativeSpace" presStyleCnt="0"/>
      <dgm:spPr/>
    </dgm:pt>
    <dgm:pt modelId="{3B79A422-D418-4603-BAE9-1B41D0DBAC15}" type="pres">
      <dgm:prSet presAssocID="{5DE42910-4C64-45D9-B913-8808CE619AF4}" presName="childText" presStyleLbl="conFgAcc1" presStyleIdx="1" presStyleCnt="5">
        <dgm:presLayoutVars>
          <dgm:bulletEnabled val="1"/>
        </dgm:presLayoutVars>
      </dgm:prSet>
      <dgm:spPr/>
    </dgm:pt>
    <dgm:pt modelId="{E117A774-CBFF-4BDF-9383-2A9E451E9DAA}" type="pres">
      <dgm:prSet presAssocID="{2CE4F5FB-EF14-4297-9B08-61EC1DF4765C}" presName="spaceBetweenRectangles" presStyleCnt="0"/>
      <dgm:spPr/>
    </dgm:pt>
    <dgm:pt modelId="{BE2F9344-C1F0-4AB1-80A5-206D290FD5D1}" type="pres">
      <dgm:prSet presAssocID="{C073AA4A-66B2-413C-9B69-DD80416ED16C}" presName="parentLin" presStyleCnt="0"/>
      <dgm:spPr/>
    </dgm:pt>
    <dgm:pt modelId="{3D18A901-C989-4F35-BFE3-62EE424C78DD}" type="pres">
      <dgm:prSet presAssocID="{C073AA4A-66B2-413C-9B69-DD80416ED16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182E987-1B94-45E9-A594-191B0A140516}" type="pres">
      <dgm:prSet presAssocID="{C073AA4A-66B2-413C-9B69-DD80416ED16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FAB94-42D7-40FC-9FB1-5D1EA7FBC949}" type="pres">
      <dgm:prSet presAssocID="{C073AA4A-66B2-413C-9B69-DD80416ED16C}" presName="negativeSpace" presStyleCnt="0"/>
      <dgm:spPr/>
    </dgm:pt>
    <dgm:pt modelId="{39B20B93-4257-4227-A026-838CB76641E6}" type="pres">
      <dgm:prSet presAssocID="{C073AA4A-66B2-413C-9B69-DD80416ED16C}" presName="childText" presStyleLbl="conFgAcc1" presStyleIdx="2" presStyleCnt="5">
        <dgm:presLayoutVars>
          <dgm:bulletEnabled val="1"/>
        </dgm:presLayoutVars>
      </dgm:prSet>
      <dgm:spPr/>
    </dgm:pt>
    <dgm:pt modelId="{32B73BF8-19BC-45B7-8029-36A889B6DC32}" type="pres">
      <dgm:prSet presAssocID="{6939B9FB-7589-4466-983D-553D0B197EC5}" presName="spaceBetweenRectangles" presStyleCnt="0"/>
      <dgm:spPr/>
    </dgm:pt>
    <dgm:pt modelId="{7417644C-6741-4D9C-9D84-BD73C4913312}" type="pres">
      <dgm:prSet presAssocID="{5304FEF5-753A-4E97-8F58-02FDCCBD7540}" presName="parentLin" presStyleCnt="0"/>
      <dgm:spPr/>
    </dgm:pt>
    <dgm:pt modelId="{2A417F81-6DED-4622-94EA-1675FBC27B85}" type="pres">
      <dgm:prSet presAssocID="{5304FEF5-753A-4E97-8F58-02FDCCBD7540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EF57FF8-5BA2-444E-BD9E-F1DDC9666882}" type="pres">
      <dgm:prSet presAssocID="{5304FEF5-753A-4E97-8F58-02FDCCBD754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24DB3-B0A5-4C17-9210-2E73F90200F9}" type="pres">
      <dgm:prSet presAssocID="{5304FEF5-753A-4E97-8F58-02FDCCBD7540}" presName="negativeSpace" presStyleCnt="0"/>
      <dgm:spPr/>
    </dgm:pt>
    <dgm:pt modelId="{A52AA600-9C36-470C-B7B9-968CB8710784}" type="pres">
      <dgm:prSet presAssocID="{5304FEF5-753A-4E97-8F58-02FDCCBD7540}" presName="childText" presStyleLbl="conFgAcc1" presStyleIdx="3" presStyleCnt="5">
        <dgm:presLayoutVars>
          <dgm:bulletEnabled val="1"/>
        </dgm:presLayoutVars>
      </dgm:prSet>
      <dgm:spPr/>
    </dgm:pt>
    <dgm:pt modelId="{23E19748-69E8-4AC9-8FEE-C31595FE7D5B}" type="pres">
      <dgm:prSet presAssocID="{67406408-598F-481B-BB2C-28F7A01C3D0B}" presName="spaceBetweenRectangles" presStyleCnt="0"/>
      <dgm:spPr/>
    </dgm:pt>
    <dgm:pt modelId="{A2C07324-4E46-4001-9902-6D3E0A7391A6}" type="pres">
      <dgm:prSet presAssocID="{00FFAC7C-EE52-438A-9616-7DFBF374CA7E}" presName="parentLin" presStyleCnt="0"/>
      <dgm:spPr/>
    </dgm:pt>
    <dgm:pt modelId="{0743BA13-79A7-4C56-93AE-2B04AFC49429}" type="pres">
      <dgm:prSet presAssocID="{00FFAC7C-EE52-438A-9616-7DFBF374CA7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6ACA8AE-47FB-4887-A661-9640BAAEA510}" type="pres">
      <dgm:prSet presAssocID="{00FFAC7C-EE52-438A-9616-7DFBF374CA7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21635-3AE8-4835-B25D-A8CF4E965EAF}" type="pres">
      <dgm:prSet presAssocID="{00FFAC7C-EE52-438A-9616-7DFBF374CA7E}" presName="negativeSpace" presStyleCnt="0"/>
      <dgm:spPr/>
    </dgm:pt>
    <dgm:pt modelId="{C52D47B0-1B44-4213-97A4-C2C3F095B79F}" type="pres">
      <dgm:prSet presAssocID="{00FFAC7C-EE52-438A-9616-7DFBF374CA7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7083EF4-35FA-4479-82A3-C824B2ED6B67}" type="presOf" srcId="{483076F8-87B2-4EF3-A874-BA12A25C8865}" destId="{6ACB40DF-5827-44BC-84B7-CFB1B225979F}" srcOrd="1" destOrd="0" presId="urn:microsoft.com/office/officeart/2005/8/layout/list1"/>
    <dgm:cxn modelId="{69CE04A7-93C6-4216-8060-10C990DA7344}" type="presOf" srcId="{740CE8E8-D6E6-4926-A8CC-7DB2D6176958}" destId="{0033EF25-66AB-4620-8155-88BE319099EB}" srcOrd="0" destOrd="0" presId="urn:microsoft.com/office/officeart/2005/8/layout/list1"/>
    <dgm:cxn modelId="{2126F65B-E085-4A16-AEFD-996305B3FAFD}" srcId="{740CE8E8-D6E6-4926-A8CC-7DB2D6176958}" destId="{5DE42910-4C64-45D9-B913-8808CE619AF4}" srcOrd="1" destOrd="0" parTransId="{1E1F8DDB-2058-4EA1-8265-27682DF444A1}" sibTransId="{2CE4F5FB-EF14-4297-9B08-61EC1DF4765C}"/>
    <dgm:cxn modelId="{5FFD8C7B-F62C-4725-BD2D-78F0028188BB}" type="presOf" srcId="{5304FEF5-753A-4E97-8F58-02FDCCBD7540}" destId="{8EF57FF8-5BA2-444E-BD9E-F1DDC9666882}" srcOrd="1" destOrd="0" presId="urn:microsoft.com/office/officeart/2005/8/layout/list1"/>
    <dgm:cxn modelId="{EB65B918-1A98-4040-8FBA-ABB2926C48C0}" type="presOf" srcId="{C073AA4A-66B2-413C-9B69-DD80416ED16C}" destId="{4182E987-1B94-45E9-A594-191B0A140516}" srcOrd="1" destOrd="0" presId="urn:microsoft.com/office/officeart/2005/8/layout/list1"/>
    <dgm:cxn modelId="{F22AABB7-4FF8-4C7C-BAFB-12CE1808C645}" type="presOf" srcId="{5304FEF5-753A-4E97-8F58-02FDCCBD7540}" destId="{2A417F81-6DED-4622-94EA-1675FBC27B85}" srcOrd="0" destOrd="0" presId="urn:microsoft.com/office/officeart/2005/8/layout/list1"/>
    <dgm:cxn modelId="{2452012E-C269-4B9D-A53F-A07F86E06B5C}" srcId="{740CE8E8-D6E6-4926-A8CC-7DB2D6176958}" destId="{C073AA4A-66B2-413C-9B69-DD80416ED16C}" srcOrd="2" destOrd="0" parTransId="{1B6F3A6F-F050-4C70-812F-6516973E0957}" sibTransId="{6939B9FB-7589-4466-983D-553D0B197EC5}"/>
    <dgm:cxn modelId="{82A6B351-5794-430F-87A1-33E025716534}" srcId="{740CE8E8-D6E6-4926-A8CC-7DB2D6176958}" destId="{00FFAC7C-EE52-438A-9616-7DFBF374CA7E}" srcOrd="4" destOrd="0" parTransId="{BE8F7451-062F-4989-B89A-7460FB9CDFF8}" sibTransId="{F7C23934-CB66-481A-96A8-099DBD9F79EA}"/>
    <dgm:cxn modelId="{527E889B-1ED1-4ABA-807A-5EA01A9C859F}" type="presOf" srcId="{C073AA4A-66B2-413C-9B69-DD80416ED16C}" destId="{3D18A901-C989-4F35-BFE3-62EE424C78DD}" srcOrd="0" destOrd="0" presId="urn:microsoft.com/office/officeart/2005/8/layout/list1"/>
    <dgm:cxn modelId="{F361694A-8E70-45F6-AE88-D8C3E7A667D3}" srcId="{740CE8E8-D6E6-4926-A8CC-7DB2D6176958}" destId="{483076F8-87B2-4EF3-A874-BA12A25C8865}" srcOrd="0" destOrd="0" parTransId="{5530B466-79D2-4D96-A176-ABE60A8C3AFD}" sibTransId="{ABE2C962-3222-47D7-81DE-97CDA21B19F6}"/>
    <dgm:cxn modelId="{BBD74865-CE33-46E1-B1A8-F096790A66EF}" type="presOf" srcId="{00FFAC7C-EE52-438A-9616-7DFBF374CA7E}" destId="{56ACA8AE-47FB-4887-A661-9640BAAEA510}" srcOrd="1" destOrd="0" presId="urn:microsoft.com/office/officeart/2005/8/layout/list1"/>
    <dgm:cxn modelId="{32149AFC-250C-426A-87B4-DC5F3F37BDE4}" type="presOf" srcId="{5DE42910-4C64-45D9-B913-8808CE619AF4}" destId="{DA5C7405-33DB-4494-86E0-CC07ECE876BC}" srcOrd="0" destOrd="0" presId="urn:microsoft.com/office/officeart/2005/8/layout/list1"/>
    <dgm:cxn modelId="{CF7D5F89-47E0-4550-9493-9AE8F149A595}" type="presOf" srcId="{483076F8-87B2-4EF3-A874-BA12A25C8865}" destId="{94BC0CA3-037F-417E-B683-ABA4219847FF}" srcOrd="0" destOrd="0" presId="urn:microsoft.com/office/officeart/2005/8/layout/list1"/>
    <dgm:cxn modelId="{5FD0FE4B-64CE-48C1-9580-CDA5041D98BF}" srcId="{740CE8E8-D6E6-4926-A8CC-7DB2D6176958}" destId="{5304FEF5-753A-4E97-8F58-02FDCCBD7540}" srcOrd="3" destOrd="0" parTransId="{FC428B68-5EEC-4C91-A971-9E3868215950}" sibTransId="{67406408-598F-481B-BB2C-28F7A01C3D0B}"/>
    <dgm:cxn modelId="{65AA9BAF-A8B9-4DB9-9DA3-A4B050CAB0CE}" type="presOf" srcId="{00FFAC7C-EE52-438A-9616-7DFBF374CA7E}" destId="{0743BA13-79A7-4C56-93AE-2B04AFC49429}" srcOrd="0" destOrd="0" presId="urn:microsoft.com/office/officeart/2005/8/layout/list1"/>
    <dgm:cxn modelId="{C58DA210-A878-4016-877E-284818AB7F80}" type="presOf" srcId="{5DE42910-4C64-45D9-B913-8808CE619AF4}" destId="{3BC008E5-C3FD-45A6-8EDC-4F59458388E2}" srcOrd="1" destOrd="0" presId="urn:microsoft.com/office/officeart/2005/8/layout/list1"/>
    <dgm:cxn modelId="{D7A0EC54-A9AA-45C1-83D9-D8684E3B5DAA}" type="presParOf" srcId="{0033EF25-66AB-4620-8155-88BE319099EB}" destId="{5462398D-AAB0-4042-9752-1BABE38CBC77}" srcOrd="0" destOrd="0" presId="urn:microsoft.com/office/officeart/2005/8/layout/list1"/>
    <dgm:cxn modelId="{CB160807-B01C-471A-B5C2-8FCC7AB1264E}" type="presParOf" srcId="{5462398D-AAB0-4042-9752-1BABE38CBC77}" destId="{94BC0CA3-037F-417E-B683-ABA4219847FF}" srcOrd="0" destOrd="0" presId="urn:microsoft.com/office/officeart/2005/8/layout/list1"/>
    <dgm:cxn modelId="{265CCD0A-972F-475D-9A8F-6CB355B81622}" type="presParOf" srcId="{5462398D-AAB0-4042-9752-1BABE38CBC77}" destId="{6ACB40DF-5827-44BC-84B7-CFB1B225979F}" srcOrd="1" destOrd="0" presId="urn:microsoft.com/office/officeart/2005/8/layout/list1"/>
    <dgm:cxn modelId="{1443B94D-4B72-4501-8C5A-5F751B9178EA}" type="presParOf" srcId="{0033EF25-66AB-4620-8155-88BE319099EB}" destId="{8D4FCF5E-30FC-477C-A107-20259F32756F}" srcOrd="1" destOrd="0" presId="urn:microsoft.com/office/officeart/2005/8/layout/list1"/>
    <dgm:cxn modelId="{50DFB4CF-B88B-42AF-ACB4-2D1863EA226E}" type="presParOf" srcId="{0033EF25-66AB-4620-8155-88BE319099EB}" destId="{C66B10BE-BE75-4655-A47F-418A8A5C9408}" srcOrd="2" destOrd="0" presId="urn:microsoft.com/office/officeart/2005/8/layout/list1"/>
    <dgm:cxn modelId="{DD330BCD-A1DF-4C1A-9FE7-68552F88A4C9}" type="presParOf" srcId="{0033EF25-66AB-4620-8155-88BE319099EB}" destId="{2FFA25B1-9C04-48D2-B0F2-D15D77AB25E6}" srcOrd="3" destOrd="0" presId="urn:microsoft.com/office/officeart/2005/8/layout/list1"/>
    <dgm:cxn modelId="{016DEEAD-8223-4586-8DB0-C15106897D2E}" type="presParOf" srcId="{0033EF25-66AB-4620-8155-88BE319099EB}" destId="{0A3C4436-8329-40E6-8817-603E3383905D}" srcOrd="4" destOrd="0" presId="urn:microsoft.com/office/officeart/2005/8/layout/list1"/>
    <dgm:cxn modelId="{9950AAE0-BD19-43A2-B835-ED94EDFEDC92}" type="presParOf" srcId="{0A3C4436-8329-40E6-8817-603E3383905D}" destId="{DA5C7405-33DB-4494-86E0-CC07ECE876BC}" srcOrd="0" destOrd="0" presId="urn:microsoft.com/office/officeart/2005/8/layout/list1"/>
    <dgm:cxn modelId="{6FEDE97F-8609-404F-AD07-655F29741C07}" type="presParOf" srcId="{0A3C4436-8329-40E6-8817-603E3383905D}" destId="{3BC008E5-C3FD-45A6-8EDC-4F59458388E2}" srcOrd="1" destOrd="0" presId="urn:microsoft.com/office/officeart/2005/8/layout/list1"/>
    <dgm:cxn modelId="{3F192337-2CA5-4AC7-8BB7-0B7607C4B4E8}" type="presParOf" srcId="{0033EF25-66AB-4620-8155-88BE319099EB}" destId="{E4F3F204-19F2-44DE-9422-91B4283FBD62}" srcOrd="5" destOrd="0" presId="urn:microsoft.com/office/officeart/2005/8/layout/list1"/>
    <dgm:cxn modelId="{858BEE2F-649C-42B0-AE1C-8087A3EA28C5}" type="presParOf" srcId="{0033EF25-66AB-4620-8155-88BE319099EB}" destId="{3B79A422-D418-4603-BAE9-1B41D0DBAC15}" srcOrd="6" destOrd="0" presId="urn:microsoft.com/office/officeart/2005/8/layout/list1"/>
    <dgm:cxn modelId="{10AC19AF-22FE-4CD1-8388-FC1CB6D358C1}" type="presParOf" srcId="{0033EF25-66AB-4620-8155-88BE319099EB}" destId="{E117A774-CBFF-4BDF-9383-2A9E451E9DAA}" srcOrd="7" destOrd="0" presId="urn:microsoft.com/office/officeart/2005/8/layout/list1"/>
    <dgm:cxn modelId="{C5D3BD55-2AA6-40A5-ABC8-716C8548838A}" type="presParOf" srcId="{0033EF25-66AB-4620-8155-88BE319099EB}" destId="{BE2F9344-C1F0-4AB1-80A5-206D290FD5D1}" srcOrd="8" destOrd="0" presId="urn:microsoft.com/office/officeart/2005/8/layout/list1"/>
    <dgm:cxn modelId="{0498EF7E-0FCA-4B78-AD25-06FCBA3F3E09}" type="presParOf" srcId="{BE2F9344-C1F0-4AB1-80A5-206D290FD5D1}" destId="{3D18A901-C989-4F35-BFE3-62EE424C78DD}" srcOrd="0" destOrd="0" presId="urn:microsoft.com/office/officeart/2005/8/layout/list1"/>
    <dgm:cxn modelId="{432D9116-452A-4409-8576-DF64FE21E5DA}" type="presParOf" srcId="{BE2F9344-C1F0-4AB1-80A5-206D290FD5D1}" destId="{4182E987-1B94-45E9-A594-191B0A140516}" srcOrd="1" destOrd="0" presId="urn:microsoft.com/office/officeart/2005/8/layout/list1"/>
    <dgm:cxn modelId="{0BA6DA4D-3063-49AD-8687-B01661809441}" type="presParOf" srcId="{0033EF25-66AB-4620-8155-88BE319099EB}" destId="{371FAB94-42D7-40FC-9FB1-5D1EA7FBC949}" srcOrd="9" destOrd="0" presId="urn:microsoft.com/office/officeart/2005/8/layout/list1"/>
    <dgm:cxn modelId="{48806BC6-6A08-406D-B479-5CF3DD369ACF}" type="presParOf" srcId="{0033EF25-66AB-4620-8155-88BE319099EB}" destId="{39B20B93-4257-4227-A026-838CB76641E6}" srcOrd="10" destOrd="0" presId="urn:microsoft.com/office/officeart/2005/8/layout/list1"/>
    <dgm:cxn modelId="{245B0694-7D81-4EDF-A92B-E4E3F8C0999E}" type="presParOf" srcId="{0033EF25-66AB-4620-8155-88BE319099EB}" destId="{32B73BF8-19BC-45B7-8029-36A889B6DC32}" srcOrd="11" destOrd="0" presId="urn:microsoft.com/office/officeart/2005/8/layout/list1"/>
    <dgm:cxn modelId="{0BE04779-AC17-4AF4-87F8-32E454D122AB}" type="presParOf" srcId="{0033EF25-66AB-4620-8155-88BE319099EB}" destId="{7417644C-6741-4D9C-9D84-BD73C4913312}" srcOrd="12" destOrd="0" presId="urn:microsoft.com/office/officeart/2005/8/layout/list1"/>
    <dgm:cxn modelId="{AF896AED-63AE-46AE-A76E-61244CCDE9A6}" type="presParOf" srcId="{7417644C-6741-4D9C-9D84-BD73C4913312}" destId="{2A417F81-6DED-4622-94EA-1675FBC27B85}" srcOrd="0" destOrd="0" presId="urn:microsoft.com/office/officeart/2005/8/layout/list1"/>
    <dgm:cxn modelId="{70DD633D-1F98-4504-B0C4-4E7D0B804F54}" type="presParOf" srcId="{7417644C-6741-4D9C-9D84-BD73C4913312}" destId="{8EF57FF8-5BA2-444E-BD9E-F1DDC9666882}" srcOrd="1" destOrd="0" presId="urn:microsoft.com/office/officeart/2005/8/layout/list1"/>
    <dgm:cxn modelId="{0B22361E-A272-4A2C-B39C-B92EF5918F7A}" type="presParOf" srcId="{0033EF25-66AB-4620-8155-88BE319099EB}" destId="{5E324DB3-B0A5-4C17-9210-2E73F90200F9}" srcOrd="13" destOrd="0" presId="urn:microsoft.com/office/officeart/2005/8/layout/list1"/>
    <dgm:cxn modelId="{6BE4C295-09E6-43EF-8F75-CF83E7F0A6E7}" type="presParOf" srcId="{0033EF25-66AB-4620-8155-88BE319099EB}" destId="{A52AA600-9C36-470C-B7B9-968CB8710784}" srcOrd="14" destOrd="0" presId="urn:microsoft.com/office/officeart/2005/8/layout/list1"/>
    <dgm:cxn modelId="{5AE06DCE-A728-4270-8E9D-37FE4A7F667F}" type="presParOf" srcId="{0033EF25-66AB-4620-8155-88BE319099EB}" destId="{23E19748-69E8-4AC9-8FEE-C31595FE7D5B}" srcOrd="15" destOrd="0" presId="urn:microsoft.com/office/officeart/2005/8/layout/list1"/>
    <dgm:cxn modelId="{053D0E2A-8BD5-4034-8D52-7838536E97B9}" type="presParOf" srcId="{0033EF25-66AB-4620-8155-88BE319099EB}" destId="{A2C07324-4E46-4001-9902-6D3E0A7391A6}" srcOrd="16" destOrd="0" presId="urn:microsoft.com/office/officeart/2005/8/layout/list1"/>
    <dgm:cxn modelId="{6C576B3A-5283-48D1-9A4F-DDEC9D6D504B}" type="presParOf" srcId="{A2C07324-4E46-4001-9902-6D3E0A7391A6}" destId="{0743BA13-79A7-4C56-93AE-2B04AFC49429}" srcOrd="0" destOrd="0" presId="urn:microsoft.com/office/officeart/2005/8/layout/list1"/>
    <dgm:cxn modelId="{D6A53DF3-1811-4A70-BD22-C0424A507863}" type="presParOf" srcId="{A2C07324-4E46-4001-9902-6D3E0A7391A6}" destId="{56ACA8AE-47FB-4887-A661-9640BAAEA510}" srcOrd="1" destOrd="0" presId="urn:microsoft.com/office/officeart/2005/8/layout/list1"/>
    <dgm:cxn modelId="{8D4D2D5C-6E94-4A75-85E4-848B96CC4AB1}" type="presParOf" srcId="{0033EF25-66AB-4620-8155-88BE319099EB}" destId="{32B21635-3AE8-4835-B25D-A8CF4E965EAF}" srcOrd="17" destOrd="0" presId="urn:microsoft.com/office/officeart/2005/8/layout/list1"/>
    <dgm:cxn modelId="{A4953E6C-FF27-4605-92E4-7E88C7F76625}" type="presParOf" srcId="{0033EF25-66AB-4620-8155-88BE319099EB}" destId="{C52D47B0-1B44-4213-97A4-C2C3F095B79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06BC0C-88DB-434D-8731-2811D89CF204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B3BFE6-1C9A-4E07-BD33-E72A55A4D48A}">
      <dgm:prSet phldrT="[Текст]" custT="1"/>
      <dgm:spPr/>
      <dgm:t>
        <a:bodyPr/>
        <a:lstStyle/>
        <a:p>
          <a:r>
            <a:rPr lang="ru-RU" sz="2400" dirty="0" err="1"/>
            <a:t>Застосування</a:t>
          </a:r>
          <a:r>
            <a:rPr lang="ru-RU" sz="2400" dirty="0"/>
            <a:t> </a:t>
          </a:r>
          <a:r>
            <a:rPr lang="ru-RU" sz="2400" dirty="0" err="1">
              <a:solidFill>
                <a:srgbClr val="FFFF00"/>
              </a:solidFill>
            </a:rPr>
            <a:t>місцевих</a:t>
          </a:r>
          <a:r>
            <a:rPr lang="ru-RU" sz="2400" dirty="0"/>
            <a:t> </a:t>
          </a:r>
          <a:r>
            <a:rPr lang="ru-RU" sz="2400" dirty="0" err="1"/>
            <a:t>протизапальних</a:t>
          </a:r>
          <a:r>
            <a:rPr lang="ru-RU" sz="2400" dirty="0"/>
            <a:t> та </a:t>
          </a:r>
          <a:r>
            <a:rPr lang="ru-RU" sz="2400" dirty="0" err="1"/>
            <a:t>знеболюючих</a:t>
          </a:r>
          <a:r>
            <a:rPr lang="ru-RU" sz="2400" dirty="0"/>
            <a:t> </a:t>
          </a:r>
          <a:r>
            <a:rPr lang="ru-RU" sz="2400" dirty="0" err="1"/>
            <a:t>засобів</a:t>
          </a:r>
          <a:r>
            <a:rPr lang="ru-RU" sz="2400" dirty="0"/>
            <a:t>.</a:t>
          </a:r>
        </a:p>
      </dgm:t>
    </dgm:pt>
    <dgm:pt modelId="{33C7C5B2-B321-4E33-807B-F57CC7A720CD}" type="parTrans" cxnId="{C9AF92B2-3E15-46FF-8D86-7B3F752F53A7}">
      <dgm:prSet/>
      <dgm:spPr/>
      <dgm:t>
        <a:bodyPr/>
        <a:lstStyle/>
        <a:p>
          <a:endParaRPr lang="ru-RU" sz="2400"/>
        </a:p>
      </dgm:t>
    </dgm:pt>
    <dgm:pt modelId="{EE834FE2-4099-48A9-84DB-1F9F9C023D8F}" type="sibTrans" cxnId="{C9AF92B2-3E15-46FF-8D86-7B3F752F53A7}">
      <dgm:prSet/>
      <dgm:spPr/>
      <dgm:t>
        <a:bodyPr/>
        <a:lstStyle/>
        <a:p>
          <a:endParaRPr lang="ru-RU" sz="2400"/>
        </a:p>
      </dgm:t>
    </dgm:pt>
    <dgm:pt modelId="{5517C68A-8C19-42A5-AC3D-DBCF35D6C395}">
      <dgm:prSet custT="1"/>
      <dgm:spPr/>
      <dgm:t>
        <a:bodyPr/>
        <a:lstStyle/>
        <a:p>
          <a:r>
            <a:rPr lang="ru-RU" sz="2400" dirty="0" err="1"/>
            <a:t>Застосування</a:t>
          </a:r>
          <a:r>
            <a:rPr lang="ru-RU" sz="2400" dirty="0"/>
            <a:t> </a:t>
          </a:r>
          <a:r>
            <a:rPr lang="ru-RU" sz="2400" dirty="0" err="1">
              <a:solidFill>
                <a:srgbClr val="FFFF00"/>
              </a:solidFill>
            </a:rPr>
            <a:t>пероральних</a:t>
          </a:r>
          <a:r>
            <a:rPr lang="ru-RU" sz="2400" dirty="0">
              <a:solidFill>
                <a:srgbClr val="FFFF00"/>
              </a:solidFill>
            </a:rPr>
            <a:t> </a:t>
          </a:r>
          <a:r>
            <a:rPr lang="ru-RU" sz="2400" dirty="0" err="1"/>
            <a:t>протизапальних</a:t>
          </a:r>
          <a:r>
            <a:rPr lang="ru-RU" sz="2400" dirty="0"/>
            <a:t> та </a:t>
          </a:r>
          <a:r>
            <a:rPr lang="ru-RU" sz="2400" dirty="0" err="1"/>
            <a:t>знеболюючих</a:t>
          </a:r>
          <a:r>
            <a:rPr lang="ru-RU" sz="2400" dirty="0"/>
            <a:t> </a:t>
          </a:r>
          <a:r>
            <a:rPr lang="ru-RU" sz="2400" dirty="0" err="1"/>
            <a:t>засобів</a:t>
          </a:r>
          <a:r>
            <a:rPr lang="ru-RU" sz="2400" dirty="0"/>
            <a:t>.</a:t>
          </a:r>
        </a:p>
      </dgm:t>
    </dgm:pt>
    <dgm:pt modelId="{5D689773-A9D1-4BBD-AE26-882CF689298B}" type="parTrans" cxnId="{6A2C0361-8DC7-46E3-9519-2866C444211C}">
      <dgm:prSet/>
      <dgm:spPr/>
      <dgm:t>
        <a:bodyPr/>
        <a:lstStyle/>
        <a:p>
          <a:endParaRPr lang="ru-RU" sz="2400"/>
        </a:p>
      </dgm:t>
    </dgm:pt>
    <dgm:pt modelId="{8A070111-FA66-4F87-B871-B6059581F443}" type="sibTrans" cxnId="{6A2C0361-8DC7-46E3-9519-2866C444211C}">
      <dgm:prSet/>
      <dgm:spPr/>
      <dgm:t>
        <a:bodyPr/>
        <a:lstStyle/>
        <a:p>
          <a:endParaRPr lang="ru-RU" sz="2400"/>
        </a:p>
      </dgm:t>
    </dgm:pt>
    <dgm:pt modelId="{3F01AAB3-E3D2-471E-B221-29A105D37F96}" type="pres">
      <dgm:prSet presAssocID="{BD06BC0C-88DB-434D-8731-2811D89CF2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52653A-9897-4707-80DD-550D0EB5569C}" type="pres">
      <dgm:prSet presAssocID="{F2B3BFE6-1C9A-4E07-BD33-E72A55A4D48A}" presName="parentLin" presStyleCnt="0"/>
      <dgm:spPr/>
    </dgm:pt>
    <dgm:pt modelId="{F094C7FE-A55C-4742-B298-F28E8ED33B55}" type="pres">
      <dgm:prSet presAssocID="{F2B3BFE6-1C9A-4E07-BD33-E72A55A4D48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7C7C457-32B6-4DBA-BE55-20CBDACB5884}" type="pres">
      <dgm:prSet presAssocID="{F2B3BFE6-1C9A-4E07-BD33-E72A55A4D4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C6D7E-AE79-4D34-AB75-FEA1F348BF65}" type="pres">
      <dgm:prSet presAssocID="{F2B3BFE6-1C9A-4E07-BD33-E72A55A4D48A}" presName="negativeSpace" presStyleCnt="0"/>
      <dgm:spPr/>
    </dgm:pt>
    <dgm:pt modelId="{48A8A331-6A33-413B-8026-B31E096EAD48}" type="pres">
      <dgm:prSet presAssocID="{F2B3BFE6-1C9A-4E07-BD33-E72A55A4D48A}" presName="childText" presStyleLbl="conFgAcc1" presStyleIdx="0" presStyleCnt="2">
        <dgm:presLayoutVars>
          <dgm:bulletEnabled val="1"/>
        </dgm:presLayoutVars>
      </dgm:prSet>
      <dgm:spPr/>
    </dgm:pt>
    <dgm:pt modelId="{715343C4-9F5F-4370-BC62-CBE70FEB4C99}" type="pres">
      <dgm:prSet presAssocID="{EE834FE2-4099-48A9-84DB-1F9F9C023D8F}" presName="spaceBetweenRectangles" presStyleCnt="0"/>
      <dgm:spPr/>
    </dgm:pt>
    <dgm:pt modelId="{9EE9F336-CCDB-4731-BE4A-50AE5C5D68D9}" type="pres">
      <dgm:prSet presAssocID="{5517C68A-8C19-42A5-AC3D-DBCF35D6C395}" presName="parentLin" presStyleCnt="0"/>
      <dgm:spPr/>
    </dgm:pt>
    <dgm:pt modelId="{4627FA53-0540-4E40-8230-02615019CBED}" type="pres">
      <dgm:prSet presAssocID="{5517C68A-8C19-42A5-AC3D-DBCF35D6C39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CEA77B0-C9F0-4C84-A222-A3720DF2653D}" type="pres">
      <dgm:prSet presAssocID="{5517C68A-8C19-42A5-AC3D-DBCF35D6C3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67068-068C-41BC-8F59-391C1603417A}" type="pres">
      <dgm:prSet presAssocID="{5517C68A-8C19-42A5-AC3D-DBCF35D6C395}" presName="negativeSpace" presStyleCnt="0"/>
      <dgm:spPr/>
    </dgm:pt>
    <dgm:pt modelId="{07FD673E-D169-4E25-94A3-E39CC0CC1259}" type="pres">
      <dgm:prSet presAssocID="{5517C68A-8C19-42A5-AC3D-DBCF35D6C39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9AF92B2-3E15-46FF-8D86-7B3F752F53A7}" srcId="{BD06BC0C-88DB-434D-8731-2811D89CF204}" destId="{F2B3BFE6-1C9A-4E07-BD33-E72A55A4D48A}" srcOrd="0" destOrd="0" parTransId="{33C7C5B2-B321-4E33-807B-F57CC7A720CD}" sibTransId="{EE834FE2-4099-48A9-84DB-1F9F9C023D8F}"/>
    <dgm:cxn modelId="{6A2C0361-8DC7-46E3-9519-2866C444211C}" srcId="{BD06BC0C-88DB-434D-8731-2811D89CF204}" destId="{5517C68A-8C19-42A5-AC3D-DBCF35D6C395}" srcOrd="1" destOrd="0" parTransId="{5D689773-A9D1-4BBD-AE26-882CF689298B}" sibTransId="{8A070111-FA66-4F87-B871-B6059581F443}"/>
    <dgm:cxn modelId="{A5D2F030-4BC7-4088-A4B1-EFD50D3B7330}" type="presOf" srcId="{5517C68A-8C19-42A5-AC3D-DBCF35D6C395}" destId="{4627FA53-0540-4E40-8230-02615019CBED}" srcOrd="0" destOrd="0" presId="urn:microsoft.com/office/officeart/2005/8/layout/list1"/>
    <dgm:cxn modelId="{A9D50B65-07F6-4442-9E17-A310CB33AF8A}" type="presOf" srcId="{5517C68A-8C19-42A5-AC3D-DBCF35D6C395}" destId="{6CEA77B0-C9F0-4C84-A222-A3720DF2653D}" srcOrd="1" destOrd="0" presId="urn:microsoft.com/office/officeart/2005/8/layout/list1"/>
    <dgm:cxn modelId="{FC3DA3C6-63E4-4A27-8E5E-E57675E3F2F0}" type="presOf" srcId="{F2B3BFE6-1C9A-4E07-BD33-E72A55A4D48A}" destId="{E7C7C457-32B6-4DBA-BE55-20CBDACB5884}" srcOrd="1" destOrd="0" presId="urn:microsoft.com/office/officeart/2005/8/layout/list1"/>
    <dgm:cxn modelId="{9EB993C7-E222-4D8E-8C66-E92CE4D6F664}" type="presOf" srcId="{F2B3BFE6-1C9A-4E07-BD33-E72A55A4D48A}" destId="{F094C7FE-A55C-4742-B298-F28E8ED33B55}" srcOrd="0" destOrd="0" presId="urn:microsoft.com/office/officeart/2005/8/layout/list1"/>
    <dgm:cxn modelId="{0B832628-1DB8-493F-B6F0-73D878E288FB}" type="presOf" srcId="{BD06BC0C-88DB-434D-8731-2811D89CF204}" destId="{3F01AAB3-E3D2-471E-B221-29A105D37F96}" srcOrd="0" destOrd="0" presId="urn:microsoft.com/office/officeart/2005/8/layout/list1"/>
    <dgm:cxn modelId="{80202F02-19D3-4494-B152-101D67AAAE3F}" type="presParOf" srcId="{3F01AAB3-E3D2-471E-B221-29A105D37F96}" destId="{E952653A-9897-4707-80DD-550D0EB5569C}" srcOrd="0" destOrd="0" presId="urn:microsoft.com/office/officeart/2005/8/layout/list1"/>
    <dgm:cxn modelId="{29C2777E-9E3F-4A6F-B23D-A158C0FD11C1}" type="presParOf" srcId="{E952653A-9897-4707-80DD-550D0EB5569C}" destId="{F094C7FE-A55C-4742-B298-F28E8ED33B55}" srcOrd="0" destOrd="0" presId="urn:microsoft.com/office/officeart/2005/8/layout/list1"/>
    <dgm:cxn modelId="{B46C788F-35F9-42DE-BF78-20A76F1468C0}" type="presParOf" srcId="{E952653A-9897-4707-80DD-550D0EB5569C}" destId="{E7C7C457-32B6-4DBA-BE55-20CBDACB5884}" srcOrd="1" destOrd="0" presId="urn:microsoft.com/office/officeart/2005/8/layout/list1"/>
    <dgm:cxn modelId="{8D4B4D70-4D01-4051-9D27-D28E06BD6ACA}" type="presParOf" srcId="{3F01AAB3-E3D2-471E-B221-29A105D37F96}" destId="{E38C6D7E-AE79-4D34-AB75-FEA1F348BF65}" srcOrd="1" destOrd="0" presId="urn:microsoft.com/office/officeart/2005/8/layout/list1"/>
    <dgm:cxn modelId="{22433631-066F-4C3E-BC6C-ECFBC1618ADF}" type="presParOf" srcId="{3F01AAB3-E3D2-471E-B221-29A105D37F96}" destId="{48A8A331-6A33-413B-8026-B31E096EAD48}" srcOrd="2" destOrd="0" presId="urn:microsoft.com/office/officeart/2005/8/layout/list1"/>
    <dgm:cxn modelId="{780DD944-733D-4251-BF0E-E3C8290CC6FA}" type="presParOf" srcId="{3F01AAB3-E3D2-471E-B221-29A105D37F96}" destId="{715343C4-9F5F-4370-BC62-CBE70FEB4C99}" srcOrd="3" destOrd="0" presId="urn:microsoft.com/office/officeart/2005/8/layout/list1"/>
    <dgm:cxn modelId="{49668795-12B8-48B9-850D-AB8ACE20DC46}" type="presParOf" srcId="{3F01AAB3-E3D2-471E-B221-29A105D37F96}" destId="{9EE9F336-CCDB-4731-BE4A-50AE5C5D68D9}" srcOrd="4" destOrd="0" presId="urn:microsoft.com/office/officeart/2005/8/layout/list1"/>
    <dgm:cxn modelId="{1576171C-9261-44DC-8CC3-39DA14309E33}" type="presParOf" srcId="{9EE9F336-CCDB-4731-BE4A-50AE5C5D68D9}" destId="{4627FA53-0540-4E40-8230-02615019CBED}" srcOrd="0" destOrd="0" presId="urn:microsoft.com/office/officeart/2005/8/layout/list1"/>
    <dgm:cxn modelId="{45308970-2B72-4378-88E4-9409607A99C1}" type="presParOf" srcId="{9EE9F336-CCDB-4731-BE4A-50AE5C5D68D9}" destId="{6CEA77B0-C9F0-4C84-A222-A3720DF2653D}" srcOrd="1" destOrd="0" presId="urn:microsoft.com/office/officeart/2005/8/layout/list1"/>
    <dgm:cxn modelId="{B3DADE59-2C65-448E-BEA9-C8A1216B389A}" type="presParOf" srcId="{3F01AAB3-E3D2-471E-B221-29A105D37F96}" destId="{8CC67068-068C-41BC-8F59-391C1603417A}" srcOrd="5" destOrd="0" presId="urn:microsoft.com/office/officeart/2005/8/layout/list1"/>
    <dgm:cxn modelId="{8DA9C6C6-2407-4ADD-833B-BAF23AC827C6}" type="presParOf" srcId="{3F01AAB3-E3D2-471E-B221-29A105D37F96}" destId="{07FD673E-D169-4E25-94A3-E39CC0CC125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88DCFE-1723-4CD1-9F64-E38168E5D1E5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DB6F13-A807-45EE-92D7-E0C1D82E0171}">
      <dgm:prSet phldrT="[Текст]" custT="1"/>
      <dgm:spPr/>
      <dgm:t>
        <a:bodyPr/>
        <a:lstStyle/>
        <a:p>
          <a:r>
            <a:rPr lang="ru-RU" sz="2000" dirty="0"/>
            <a:t>при </a:t>
          </a:r>
          <a:r>
            <a:rPr lang="ru-RU" sz="2000" dirty="0" err="1"/>
            <a:t>місцевому</a:t>
          </a:r>
          <a:r>
            <a:rPr lang="ru-RU" sz="2000" dirty="0"/>
            <a:t> </a:t>
          </a:r>
          <a:r>
            <a:rPr lang="ru-RU" sz="2000" dirty="0" err="1"/>
            <a:t>застосуванні</a:t>
          </a:r>
          <a:r>
            <a:rPr lang="ru-RU" sz="2000" dirty="0"/>
            <a:t> </a:t>
          </a:r>
          <a:r>
            <a:rPr lang="ru-RU" sz="2000" dirty="0" err="1"/>
            <a:t>мають</a:t>
          </a:r>
          <a:r>
            <a:rPr lang="ru-RU" sz="2000" dirty="0"/>
            <a:t> </a:t>
          </a:r>
          <a:r>
            <a:rPr lang="ru-RU" sz="2000" dirty="0" err="1"/>
            <a:t>протизапальну</a:t>
          </a:r>
          <a:r>
            <a:rPr lang="ru-RU" sz="2000" dirty="0"/>
            <a:t> і </a:t>
          </a:r>
          <a:r>
            <a:rPr lang="ru-RU" sz="2000" dirty="0" err="1"/>
            <a:t>анальгетичну</a:t>
          </a:r>
          <a:r>
            <a:rPr lang="ru-RU" sz="2000" dirty="0"/>
            <a:t> </a:t>
          </a:r>
          <a:r>
            <a:rPr lang="ru-RU" sz="2000" dirty="0" err="1"/>
            <a:t>дію</a:t>
          </a:r>
          <a:r>
            <a:rPr lang="ru-RU" sz="2000" dirty="0"/>
            <a:t>;</a:t>
          </a:r>
        </a:p>
      </dgm:t>
    </dgm:pt>
    <dgm:pt modelId="{ACDB4D37-8D72-4F4E-921F-0DDB6A5C5E60}" type="parTrans" cxnId="{8C644A82-4BB5-4B56-8F34-499D63D71730}">
      <dgm:prSet/>
      <dgm:spPr/>
      <dgm:t>
        <a:bodyPr/>
        <a:lstStyle/>
        <a:p>
          <a:endParaRPr lang="ru-RU" sz="2000"/>
        </a:p>
      </dgm:t>
    </dgm:pt>
    <dgm:pt modelId="{8C4EAC0D-84E1-444E-AE60-181CB17EF24A}" type="sibTrans" cxnId="{8C644A82-4BB5-4B56-8F34-499D63D71730}">
      <dgm:prSet/>
      <dgm:spPr/>
      <dgm:t>
        <a:bodyPr/>
        <a:lstStyle/>
        <a:p>
          <a:endParaRPr lang="ru-RU" sz="2000"/>
        </a:p>
      </dgm:t>
    </dgm:pt>
    <dgm:pt modelId="{4AFA2D8D-E1D2-491D-8BB6-12ACCB83A292}">
      <dgm:prSet custT="1"/>
      <dgm:spPr/>
      <dgm:t>
        <a:bodyPr/>
        <a:lstStyle/>
        <a:p>
          <a:r>
            <a:rPr lang="ru-RU" sz="2000" dirty="0" err="1"/>
            <a:t>сприяють</a:t>
          </a:r>
          <a:r>
            <a:rPr lang="ru-RU" sz="2000" dirty="0"/>
            <a:t> </a:t>
          </a:r>
          <a:r>
            <a:rPr lang="ru-RU" sz="2000" dirty="0" err="1"/>
            <a:t>зменшенню</a:t>
          </a:r>
          <a:r>
            <a:rPr lang="ru-RU" sz="2000" dirty="0"/>
            <a:t> </a:t>
          </a:r>
          <a:r>
            <a:rPr lang="ru-RU" sz="2000" dirty="0" err="1"/>
            <a:t>набряку</a:t>
          </a:r>
          <a:r>
            <a:rPr lang="ru-RU" sz="2000" dirty="0"/>
            <a:t> </a:t>
          </a:r>
          <a:r>
            <a:rPr lang="ru-RU" sz="2000" dirty="0" err="1"/>
            <a:t>суглобів</a:t>
          </a:r>
          <a:r>
            <a:rPr lang="ru-RU" sz="2000" dirty="0"/>
            <a:t> і </a:t>
          </a:r>
          <a:r>
            <a:rPr lang="ru-RU" sz="2000" dirty="0" err="1"/>
            <a:t>навколосуглобових</a:t>
          </a:r>
          <a:r>
            <a:rPr lang="ru-RU" sz="2000" dirty="0"/>
            <a:t> </a:t>
          </a:r>
          <a:r>
            <a:rPr lang="ru-RU" sz="2000" dirty="0" err="1"/>
            <a:t>м'яких</a:t>
          </a:r>
          <a:r>
            <a:rPr lang="ru-RU" sz="2000" dirty="0"/>
            <a:t> тканин;</a:t>
          </a:r>
        </a:p>
      </dgm:t>
    </dgm:pt>
    <dgm:pt modelId="{655B4CF7-4994-4DC4-8E23-D9907E92EDA8}" type="parTrans" cxnId="{63973283-D6E9-4590-A987-B34B2A5B8C9F}">
      <dgm:prSet/>
      <dgm:spPr/>
      <dgm:t>
        <a:bodyPr/>
        <a:lstStyle/>
        <a:p>
          <a:endParaRPr lang="ru-RU" sz="2000"/>
        </a:p>
      </dgm:t>
    </dgm:pt>
    <dgm:pt modelId="{00E9AD76-873F-41A6-9BE8-621FCC385804}" type="sibTrans" cxnId="{63973283-D6E9-4590-A987-B34B2A5B8C9F}">
      <dgm:prSet/>
      <dgm:spPr/>
      <dgm:t>
        <a:bodyPr/>
        <a:lstStyle/>
        <a:p>
          <a:endParaRPr lang="ru-RU" sz="2000"/>
        </a:p>
      </dgm:t>
    </dgm:pt>
    <dgm:pt modelId="{CF80DEEE-94E8-40DF-9AEB-49B83B800C6B}">
      <dgm:prSet custT="1"/>
      <dgm:spPr/>
      <dgm:t>
        <a:bodyPr/>
        <a:lstStyle/>
        <a:p>
          <a:r>
            <a:rPr lang="ru-RU" sz="2000" dirty="0" err="1"/>
            <a:t>сприяють</a:t>
          </a:r>
          <a:r>
            <a:rPr lang="ru-RU" sz="2000" dirty="0"/>
            <a:t> </a:t>
          </a:r>
          <a:r>
            <a:rPr lang="ru-RU" sz="2000" dirty="0" err="1"/>
            <a:t>збільшенню</a:t>
          </a:r>
          <a:r>
            <a:rPr lang="ru-RU" sz="2000" dirty="0"/>
            <a:t> </a:t>
          </a:r>
          <a:r>
            <a:rPr lang="ru-RU" sz="2000" dirty="0" err="1"/>
            <a:t>обсягу</a:t>
          </a:r>
          <a:r>
            <a:rPr lang="ru-RU" sz="2000" dirty="0"/>
            <a:t> </a:t>
          </a:r>
          <a:r>
            <a:rPr lang="ru-RU" sz="2000" dirty="0" err="1"/>
            <a:t>рухів</a:t>
          </a:r>
          <a:r>
            <a:rPr lang="ru-RU" sz="2000" dirty="0"/>
            <a:t>;</a:t>
          </a:r>
        </a:p>
      </dgm:t>
    </dgm:pt>
    <dgm:pt modelId="{E8039293-4124-4A5A-9D28-FC566BF9E464}" type="parTrans" cxnId="{A0AF9907-A1F8-4405-ADB9-ACC52648905F}">
      <dgm:prSet/>
      <dgm:spPr/>
      <dgm:t>
        <a:bodyPr/>
        <a:lstStyle/>
        <a:p>
          <a:endParaRPr lang="ru-RU" sz="2000"/>
        </a:p>
      </dgm:t>
    </dgm:pt>
    <dgm:pt modelId="{1106D3FF-BA94-4131-B735-23CABFC85293}" type="sibTrans" cxnId="{A0AF9907-A1F8-4405-ADB9-ACC52648905F}">
      <dgm:prSet/>
      <dgm:spPr/>
      <dgm:t>
        <a:bodyPr/>
        <a:lstStyle/>
        <a:p>
          <a:endParaRPr lang="ru-RU" sz="2000"/>
        </a:p>
      </dgm:t>
    </dgm:pt>
    <dgm:pt modelId="{C93AEBAD-F21B-4678-9A29-9711A018ABEA}">
      <dgm:prSet custT="1"/>
      <dgm:spPr/>
      <dgm:t>
        <a:bodyPr/>
        <a:lstStyle/>
        <a:p>
          <a:r>
            <a:rPr lang="ru-RU" sz="2000" dirty="0" err="1"/>
            <a:t>зменшують</a:t>
          </a:r>
          <a:r>
            <a:rPr lang="ru-RU" sz="2000" dirty="0"/>
            <a:t> </a:t>
          </a:r>
          <a:r>
            <a:rPr lang="ru-RU" sz="2000" dirty="0" err="1"/>
            <a:t>агрегацію</a:t>
          </a:r>
          <a:r>
            <a:rPr lang="ru-RU" sz="2000" dirty="0"/>
            <a:t> </a:t>
          </a:r>
          <a:r>
            <a:rPr lang="ru-RU" sz="2000" dirty="0" err="1"/>
            <a:t>тромбоцитів</a:t>
          </a:r>
          <a:r>
            <a:rPr lang="ru-RU" sz="2000" dirty="0"/>
            <a:t> (</a:t>
          </a:r>
          <a:r>
            <a:rPr lang="ru-RU" sz="2000" dirty="0" err="1"/>
            <a:t>покращують</a:t>
          </a:r>
          <a:r>
            <a:rPr lang="ru-RU" sz="2000" dirty="0"/>
            <a:t> </a:t>
          </a:r>
          <a:r>
            <a:rPr lang="ru-RU" sz="2000" dirty="0" err="1"/>
            <a:t>місцеву</a:t>
          </a:r>
          <a:r>
            <a:rPr lang="ru-RU" sz="2000" dirty="0"/>
            <a:t> </a:t>
          </a:r>
          <a:r>
            <a:rPr lang="ru-RU" sz="2000" dirty="0" err="1"/>
            <a:t>мікроциркуляцію</a:t>
          </a:r>
          <a:r>
            <a:rPr lang="ru-RU" sz="2000" dirty="0"/>
            <a:t>).</a:t>
          </a:r>
        </a:p>
      </dgm:t>
    </dgm:pt>
    <dgm:pt modelId="{37C8CDC0-89CF-4918-9B4C-357CA2368C73}" type="parTrans" cxnId="{279A4805-95CC-41BA-B0E3-20BDC1C67052}">
      <dgm:prSet/>
      <dgm:spPr/>
      <dgm:t>
        <a:bodyPr/>
        <a:lstStyle/>
        <a:p>
          <a:endParaRPr lang="ru-RU" sz="2000"/>
        </a:p>
      </dgm:t>
    </dgm:pt>
    <dgm:pt modelId="{F561C8D6-EF48-4666-96B6-365C61EE35A0}" type="sibTrans" cxnId="{279A4805-95CC-41BA-B0E3-20BDC1C67052}">
      <dgm:prSet/>
      <dgm:spPr/>
      <dgm:t>
        <a:bodyPr/>
        <a:lstStyle/>
        <a:p>
          <a:endParaRPr lang="ru-RU" sz="2000"/>
        </a:p>
      </dgm:t>
    </dgm:pt>
    <dgm:pt modelId="{07140D75-3505-44EC-8249-0EEB699000FE}" type="pres">
      <dgm:prSet presAssocID="{CE88DCFE-1723-4CD1-9F64-E38168E5D1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7BD008-6061-4169-B23E-25137BFAE952}" type="pres">
      <dgm:prSet presAssocID="{65DB6F13-A807-45EE-92D7-E0C1D82E0171}" presName="parentLin" presStyleCnt="0"/>
      <dgm:spPr/>
    </dgm:pt>
    <dgm:pt modelId="{C13D5249-CF12-44BD-8E09-12E0EEE7B59F}" type="pres">
      <dgm:prSet presAssocID="{65DB6F13-A807-45EE-92D7-E0C1D82E017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31B23E0-3046-4DBF-A092-962963B5616E}" type="pres">
      <dgm:prSet presAssocID="{65DB6F13-A807-45EE-92D7-E0C1D82E017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6EB68-18F7-456F-9708-41355150D5A4}" type="pres">
      <dgm:prSet presAssocID="{65DB6F13-A807-45EE-92D7-E0C1D82E0171}" presName="negativeSpace" presStyleCnt="0"/>
      <dgm:spPr/>
    </dgm:pt>
    <dgm:pt modelId="{4ED945BC-B576-40CF-910F-399EFE158D4D}" type="pres">
      <dgm:prSet presAssocID="{65DB6F13-A807-45EE-92D7-E0C1D82E0171}" presName="childText" presStyleLbl="conFgAcc1" presStyleIdx="0" presStyleCnt="4">
        <dgm:presLayoutVars>
          <dgm:bulletEnabled val="1"/>
        </dgm:presLayoutVars>
      </dgm:prSet>
      <dgm:spPr/>
    </dgm:pt>
    <dgm:pt modelId="{FACB6962-DA2B-4ADF-BCBA-4D0F126D9BF5}" type="pres">
      <dgm:prSet presAssocID="{8C4EAC0D-84E1-444E-AE60-181CB17EF24A}" presName="spaceBetweenRectangles" presStyleCnt="0"/>
      <dgm:spPr/>
    </dgm:pt>
    <dgm:pt modelId="{47D8AC21-BF49-4B2A-9A9B-26C5FE1D899D}" type="pres">
      <dgm:prSet presAssocID="{4AFA2D8D-E1D2-491D-8BB6-12ACCB83A292}" presName="parentLin" presStyleCnt="0"/>
      <dgm:spPr/>
    </dgm:pt>
    <dgm:pt modelId="{39F759D1-7B5C-4960-8DB0-738B23E67ECD}" type="pres">
      <dgm:prSet presAssocID="{4AFA2D8D-E1D2-491D-8BB6-12ACCB83A29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6915A46-4166-4ACA-ACA3-4764091E1986}" type="pres">
      <dgm:prSet presAssocID="{4AFA2D8D-E1D2-491D-8BB6-12ACCB83A29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839B2-7D80-4731-B1F7-09C970C1F44E}" type="pres">
      <dgm:prSet presAssocID="{4AFA2D8D-E1D2-491D-8BB6-12ACCB83A292}" presName="negativeSpace" presStyleCnt="0"/>
      <dgm:spPr/>
    </dgm:pt>
    <dgm:pt modelId="{00790E59-4A7A-4495-B37A-82DCA11120B1}" type="pres">
      <dgm:prSet presAssocID="{4AFA2D8D-E1D2-491D-8BB6-12ACCB83A292}" presName="childText" presStyleLbl="conFgAcc1" presStyleIdx="1" presStyleCnt="4">
        <dgm:presLayoutVars>
          <dgm:bulletEnabled val="1"/>
        </dgm:presLayoutVars>
      </dgm:prSet>
      <dgm:spPr/>
    </dgm:pt>
    <dgm:pt modelId="{C6EC3DA2-E679-496F-A27B-D3C7057B42B9}" type="pres">
      <dgm:prSet presAssocID="{00E9AD76-873F-41A6-9BE8-621FCC385804}" presName="spaceBetweenRectangles" presStyleCnt="0"/>
      <dgm:spPr/>
    </dgm:pt>
    <dgm:pt modelId="{0EE97B9E-A707-421E-8EE0-D761A0836B26}" type="pres">
      <dgm:prSet presAssocID="{CF80DEEE-94E8-40DF-9AEB-49B83B800C6B}" presName="parentLin" presStyleCnt="0"/>
      <dgm:spPr/>
    </dgm:pt>
    <dgm:pt modelId="{12249FAE-5459-4A02-98DB-2BAB29EDEB96}" type="pres">
      <dgm:prSet presAssocID="{CF80DEEE-94E8-40DF-9AEB-49B83B800C6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5A6A7CD-71EA-4F3E-83BC-6FFB99A847D5}" type="pres">
      <dgm:prSet presAssocID="{CF80DEEE-94E8-40DF-9AEB-49B83B800C6B}" presName="parentText" presStyleLbl="node1" presStyleIdx="2" presStyleCnt="4" custScaleY="617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0FCA0-1230-4526-97B4-817B56C2509E}" type="pres">
      <dgm:prSet presAssocID="{CF80DEEE-94E8-40DF-9AEB-49B83B800C6B}" presName="negativeSpace" presStyleCnt="0"/>
      <dgm:spPr/>
    </dgm:pt>
    <dgm:pt modelId="{460D5584-8963-4663-AA87-70190ECDB65B}" type="pres">
      <dgm:prSet presAssocID="{CF80DEEE-94E8-40DF-9AEB-49B83B800C6B}" presName="childText" presStyleLbl="conFgAcc1" presStyleIdx="2" presStyleCnt="4">
        <dgm:presLayoutVars>
          <dgm:bulletEnabled val="1"/>
        </dgm:presLayoutVars>
      </dgm:prSet>
      <dgm:spPr/>
    </dgm:pt>
    <dgm:pt modelId="{C9FAEFC7-9F86-4F89-A190-8D7C3482DEAA}" type="pres">
      <dgm:prSet presAssocID="{1106D3FF-BA94-4131-B735-23CABFC85293}" presName="spaceBetweenRectangles" presStyleCnt="0"/>
      <dgm:spPr/>
    </dgm:pt>
    <dgm:pt modelId="{0012DFEC-8D67-4400-BDCF-E0A8468355A4}" type="pres">
      <dgm:prSet presAssocID="{C93AEBAD-F21B-4678-9A29-9711A018ABEA}" presName="parentLin" presStyleCnt="0"/>
      <dgm:spPr/>
    </dgm:pt>
    <dgm:pt modelId="{CE0B27FE-1381-40CB-9914-873E5EA37A38}" type="pres">
      <dgm:prSet presAssocID="{C93AEBAD-F21B-4678-9A29-9711A018ABE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CB305FE-75FE-4AA0-93C1-38204699D793}" type="pres">
      <dgm:prSet presAssocID="{C93AEBAD-F21B-4678-9A29-9711A018ABE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67EE4-E1C7-4F40-BB33-D54A82967E03}" type="pres">
      <dgm:prSet presAssocID="{C93AEBAD-F21B-4678-9A29-9711A018ABEA}" presName="negativeSpace" presStyleCnt="0"/>
      <dgm:spPr/>
    </dgm:pt>
    <dgm:pt modelId="{A3A94FB8-5F59-47A6-BAA0-6F16FA6A6C93}" type="pres">
      <dgm:prSet presAssocID="{C93AEBAD-F21B-4678-9A29-9711A018ABE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212436B-CB47-4AFA-AE32-71A87FCD6844}" type="presOf" srcId="{C93AEBAD-F21B-4678-9A29-9711A018ABEA}" destId="{DCB305FE-75FE-4AA0-93C1-38204699D793}" srcOrd="1" destOrd="0" presId="urn:microsoft.com/office/officeart/2005/8/layout/list1"/>
    <dgm:cxn modelId="{63973283-D6E9-4590-A987-B34B2A5B8C9F}" srcId="{CE88DCFE-1723-4CD1-9F64-E38168E5D1E5}" destId="{4AFA2D8D-E1D2-491D-8BB6-12ACCB83A292}" srcOrd="1" destOrd="0" parTransId="{655B4CF7-4994-4DC4-8E23-D9907E92EDA8}" sibTransId="{00E9AD76-873F-41A6-9BE8-621FCC385804}"/>
    <dgm:cxn modelId="{2E616745-299C-4473-A751-D3614A47E350}" type="presOf" srcId="{65DB6F13-A807-45EE-92D7-E0C1D82E0171}" destId="{C13D5249-CF12-44BD-8E09-12E0EEE7B59F}" srcOrd="0" destOrd="0" presId="urn:microsoft.com/office/officeart/2005/8/layout/list1"/>
    <dgm:cxn modelId="{76F68A97-82AF-4CBF-82A9-567DA06529CF}" type="presOf" srcId="{4AFA2D8D-E1D2-491D-8BB6-12ACCB83A292}" destId="{39F759D1-7B5C-4960-8DB0-738B23E67ECD}" srcOrd="0" destOrd="0" presId="urn:microsoft.com/office/officeart/2005/8/layout/list1"/>
    <dgm:cxn modelId="{AD423315-A160-4B57-A67E-B2BC6E40A155}" type="presOf" srcId="{CF80DEEE-94E8-40DF-9AEB-49B83B800C6B}" destId="{12249FAE-5459-4A02-98DB-2BAB29EDEB96}" srcOrd="0" destOrd="0" presId="urn:microsoft.com/office/officeart/2005/8/layout/list1"/>
    <dgm:cxn modelId="{279A4805-95CC-41BA-B0E3-20BDC1C67052}" srcId="{CE88DCFE-1723-4CD1-9F64-E38168E5D1E5}" destId="{C93AEBAD-F21B-4678-9A29-9711A018ABEA}" srcOrd="3" destOrd="0" parTransId="{37C8CDC0-89CF-4918-9B4C-357CA2368C73}" sibTransId="{F561C8D6-EF48-4666-96B6-365C61EE35A0}"/>
    <dgm:cxn modelId="{C319BD39-E573-42E4-B540-83C9831B3952}" type="presOf" srcId="{65DB6F13-A807-45EE-92D7-E0C1D82E0171}" destId="{531B23E0-3046-4DBF-A092-962963B5616E}" srcOrd="1" destOrd="0" presId="urn:microsoft.com/office/officeart/2005/8/layout/list1"/>
    <dgm:cxn modelId="{ABA3AF46-3C26-43AF-8BD9-1D88DB568BE5}" type="presOf" srcId="{4AFA2D8D-E1D2-491D-8BB6-12ACCB83A292}" destId="{56915A46-4166-4ACA-ACA3-4764091E1986}" srcOrd="1" destOrd="0" presId="urn:microsoft.com/office/officeart/2005/8/layout/list1"/>
    <dgm:cxn modelId="{A0AF9907-A1F8-4405-ADB9-ACC52648905F}" srcId="{CE88DCFE-1723-4CD1-9F64-E38168E5D1E5}" destId="{CF80DEEE-94E8-40DF-9AEB-49B83B800C6B}" srcOrd="2" destOrd="0" parTransId="{E8039293-4124-4A5A-9D28-FC566BF9E464}" sibTransId="{1106D3FF-BA94-4131-B735-23CABFC85293}"/>
    <dgm:cxn modelId="{8C644A82-4BB5-4B56-8F34-499D63D71730}" srcId="{CE88DCFE-1723-4CD1-9F64-E38168E5D1E5}" destId="{65DB6F13-A807-45EE-92D7-E0C1D82E0171}" srcOrd="0" destOrd="0" parTransId="{ACDB4D37-8D72-4F4E-921F-0DDB6A5C5E60}" sibTransId="{8C4EAC0D-84E1-444E-AE60-181CB17EF24A}"/>
    <dgm:cxn modelId="{9829F6E0-0187-4162-9EBB-9F063A4F7BFD}" type="presOf" srcId="{C93AEBAD-F21B-4678-9A29-9711A018ABEA}" destId="{CE0B27FE-1381-40CB-9914-873E5EA37A38}" srcOrd="0" destOrd="0" presId="urn:microsoft.com/office/officeart/2005/8/layout/list1"/>
    <dgm:cxn modelId="{4BB057A9-7760-401C-8E74-9AA2776EA43A}" type="presOf" srcId="{CF80DEEE-94E8-40DF-9AEB-49B83B800C6B}" destId="{85A6A7CD-71EA-4F3E-83BC-6FFB99A847D5}" srcOrd="1" destOrd="0" presId="urn:microsoft.com/office/officeart/2005/8/layout/list1"/>
    <dgm:cxn modelId="{7F2EF870-F6E2-4120-ACAE-B22C3A626537}" type="presOf" srcId="{CE88DCFE-1723-4CD1-9F64-E38168E5D1E5}" destId="{07140D75-3505-44EC-8249-0EEB699000FE}" srcOrd="0" destOrd="0" presId="urn:microsoft.com/office/officeart/2005/8/layout/list1"/>
    <dgm:cxn modelId="{06590382-667D-4AB3-885B-DF587ED7D71D}" type="presParOf" srcId="{07140D75-3505-44EC-8249-0EEB699000FE}" destId="{CC7BD008-6061-4169-B23E-25137BFAE952}" srcOrd="0" destOrd="0" presId="urn:microsoft.com/office/officeart/2005/8/layout/list1"/>
    <dgm:cxn modelId="{8F6E1580-53E8-46FC-A624-CBD01FD7EEB0}" type="presParOf" srcId="{CC7BD008-6061-4169-B23E-25137BFAE952}" destId="{C13D5249-CF12-44BD-8E09-12E0EEE7B59F}" srcOrd="0" destOrd="0" presId="urn:microsoft.com/office/officeart/2005/8/layout/list1"/>
    <dgm:cxn modelId="{27335615-82DD-4FAB-9BA2-EAD1E17E9DB7}" type="presParOf" srcId="{CC7BD008-6061-4169-B23E-25137BFAE952}" destId="{531B23E0-3046-4DBF-A092-962963B5616E}" srcOrd="1" destOrd="0" presId="urn:microsoft.com/office/officeart/2005/8/layout/list1"/>
    <dgm:cxn modelId="{75756561-DD18-49D2-86CE-247E5F2A41BC}" type="presParOf" srcId="{07140D75-3505-44EC-8249-0EEB699000FE}" destId="{5026EB68-18F7-456F-9708-41355150D5A4}" srcOrd="1" destOrd="0" presId="urn:microsoft.com/office/officeart/2005/8/layout/list1"/>
    <dgm:cxn modelId="{2262BE12-EC3B-42F1-BAC9-E2E57FA1652C}" type="presParOf" srcId="{07140D75-3505-44EC-8249-0EEB699000FE}" destId="{4ED945BC-B576-40CF-910F-399EFE158D4D}" srcOrd="2" destOrd="0" presId="urn:microsoft.com/office/officeart/2005/8/layout/list1"/>
    <dgm:cxn modelId="{2579A12A-3A1B-4CF5-8637-1BA7B05DBC9A}" type="presParOf" srcId="{07140D75-3505-44EC-8249-0EEB699000FE}" destId="{FACB6962-DA2B-4ADF-BCBA-4D0F126D9BF5}" srcOrd="3" destOrd="0" presId="urn:microsoft.com/office/officeart/2005/8/layout/list1"/>
    <dgm:cxn modelId="{65462215-9EBF-465F-AC16-67E4337B9EC7}" type="presParOf" srcId="{07140D75-3505-44EC-8249-0EEB699000FE}" destId="{47D8AC21-BF49-4B2A-9A9B-26C5FE1D899D}" srcOrd="4" destOrd="0" presId="urn:microsoft.com/office/officeart/2005/8/layout/list1"/>
    <dgm:cxn modelId="{266A05EC-06EA-4189-B68D-4CA3184117B7}" type="presParOf" srcId="{47D8AC21-BF49-4B2A-9A9B-26C5FE1D899D}" destId="{39F759D1-7B5C-4960-8DB0-738B23E67ECD}" srcOrd="0" destOrd="0" presId="urn:microsoft.com/office/officeart/2005/8/layout/list1"/>
    <dgm:cxn modelId="{CC7E9F79-50E6-4CCA-AF75-B2D04B1E20C7}" type="presParOf" srcId="{47D8AC21-BF49-4B2A-9A9B-26C5FE1D899D}" destId="{56915A46-4166-4ACA-ACA3-4764091E1986}" srcOrd="1" destOrd="0" presId="urn:microsoft.com/office/officeart/2005/8/layout/list1"/>
    <dgm:cxn modelId="{5C49033C-29F4-4674-830C-FA75587A2353}" type="presParOf" srcId="{07140D75-3505-44EC-8249-0EEB699000FE}" destId="{1AC839B2-7D80-4731-B1F7-09C970C1F44E}" srcOrd="5" destOrd="0" presId="urn:microsoft.com/office/officeart/2005/8/layout/list1"/>
    <dgm:cxn modelId="{3A5CD69B-8F83-42E4-8965-BEB25392FFC0}" type="presParOf" srcId="{07140D75-3505-44EC-8249-0EEB699000FE}" destId="{00790E59-4A7A-4495-B37A-82DCA11120B1}" srcOrd="6" destOrd="0" presId="urn:microsoft.com/office/officeart/2005/8/layout/list1"/>
    <dgm:cxn modelId="{6DB02D27-CC1E-4689-B6CF-8221CB4E592C}" type="presParOf" srcId="{07140D75-3505-44EC-8249-0EEB699000FE}" destId="{C6EC3DA2-E679-496F-A27B-D3C7057B42B9}" srcOrd="7" destOrd="0" presId="urn:microsoft.com/office/officeart/2005/8/layout/list1"/>
    <dgm:cxn modelId="{AFB570F7-FBDD-439D-BA44-7315C5B98E58}" type="presParOf" srcId="{07140D75-3505-44EC-8249-0EEB699000FE}" destId="{0EE97B9E-A707-421E-8EE0-D761A0836B26}" srcOrd="8" destOrd="0" presId="urn:microsoft.com/office/officeart/2005/8/layout/list1"/>
    <dgm:cxn modelId="{45BCCFF3-4956-436A-99CF-3CFFEA9A6B81}" type="presParOf" srcId="{0EE97B9E-A707-421E-8EE0-D761A0836B26}" destId="{12249FAE-5459-4A02-98DB-2BAB29EDEB96}" srcOrd="0" destOrd="0" presId="urn:microsoft.com/office/officeart/2005/8/layout/list1"/>
    <dgm:cxn modelId="{F7A19C4C-BCB4-48CF-9E19-F30F3D8709AE}" type="presParOf" srcId="{0EE97B9E-A707-421E-8EE0-D761A0836B26}" destId="{85A6A7CD-71EA-4F3E-83BC-6FFB99A847D5}" srcOrd="1" destOrd="0" presId="urn:microsoft.com/office/officeart/2005/8/layout/list1"/>
    <dgm:cxn modelId="{906F7AA9-C6A7-4549-9C93-7E0A3E64809E}" type="presParOf" srcId="{07140D75-3505-44EC-8249-0EEB699000FE}" destId="{B150FCA0-1230-4526-97B4-817B56C2509E}" srcOrd="9" destOrd="0" presId="urn:microsoft.com/office/officeart/2005/8/layout/list1"/>
    <dgm:cxn modelId="{7DEE1734-5EA3-4AC4-8F34-75C334523766}" type="presParOf" srcId="{07140D75-3505-44EC-8249-0EEB699000FE}" destId="{460D5584-8963-4663-AA87-70190ECDB65B}" srcOrd="10" destOrd="0" presId="urn:microsoft.com/office/officeart/2005/8/layout/list1"/>
    <dgm:cxn modelId="{5259AD9D-4A1E-4BE7-B634-C7F1EA7D1503}" type="presParOf" srcId="{07140D75-3505-44EC-8249-0EEB699000FE}" destId="{C9FAEFC7-9F86-4F89-A190-8D7C3482DEAA}" srcOrd="11" destOrd="0" presId="urn:microsoft.com/office/officeart/2005/8/layout/list1"/>
    <dgm:cxn modelId="{79102BE9-7B9E-48A8-8148-62A8F9BB2853}" type="presParOf" srcId="{07140D75-3505-44EC-8249-0EEB699000FE}" destId="{0012DFEC-8D67-4400-BDCF-E0A8468355A4}" srcOrd="12" destOrd="0" presId="urn:microsoft.com/office/officeart/2005/8/layout/list1"/>
    <dgm:cxn modelId="{6A2700A8-2949-41BB-A994-D486AE7EA67F}" type="presParOf" srcId="{0012DFEC-8D67-4400-BDCF-E0A8468355A4}" destId="{CE0B27FE-1381-40CB-9914-873E5EA37A38}" srcOrd="0" destOrd="0" presId="urn:microsoft.com/office/officeart/2005/8/layout/list1"/>
    <dgm:cxn modelId="{8757CAD4-A6B0-4127-B1C5-AED3FCB5C979}" type="presParOf" srcId="{0012DFEC-8D67-4400-BDCF-E0A8468355A4}" destId="{DCB305FE-75FE-4AA0-93C1-38204699D793}" srcOrd="1" destOrd="0" presId="urn:microsoft.com/office/officeart/2005/8/layout/list1"/>
    <dgm:cxn modelId="{F2EE9478-21D0-4C9D-91B2-B8CE2810E339}" type="presParOf" srcId="{07140D75-3505-44EC-8249-0EEB699000FE}" destId="{E0167EE4-E1C7-4F40-BB33-D54A82967E03}" srcOrd="13" destOrd="0" presId="urn:microsoft.com/office/officeart/2005/8/layout/list1"/>
    <dgm:cxn modelId="{42305292-2115-4394-B3B6-66DC272B2E09}" type="presParOf" srcId="{07140D75-3505-44EC-8249-0EEB699000FE}" destId="{A3A94FB8-5F59-47A6-BAA0-6F16FA6A6C9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9CB61E-3049-43C4-822F-EC455DDC855C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8E4891-5781-4305-8508-1C06DDDE9E64}">
      <dgm:prSet phldrT="[Текст]" custT="1"/>
      <dgm:spPr/>
      <dgm:t>
        <a:bodyPr/>
        <a:lstStyle/>
        <a:p>
          <a:r>
            <a:rPr lang="ru-RU" sz="2000" dirty="0" err="1"/>
            <a:t>Місцевоподразнююча</a:t>
          </a:r>
          <a:r>
            <a:rPr lang="ru-RU" sz="2000" dirty="0"/>
            <a:t> </a:t>
          </a:r>
          <a:r>
            <a:rPr lang="ru-RU" sz="2000" dirty="0" err="1"/>
            <a:t>дія</a:t>
          </a:r>
          <a:r>
            <a:rPr lang="ru-RU" sz="2000" dirty="0"/>
            <a:t>;</a:t>
          </a:r>
        </a:p>
      </dgm:t>
    </dgm:pt>
    <dgm:pt modelId="{01C1778B-E9DD-49CF-961E-D11C769C19F1}" type="parTrans" cxnId="{2D6B03BB-734C-4C7E-A6FD-AEB8B5FEB289}">
      <dgm:prSet/>
      <dgm:spPr/>
      <dgm:t>
        <a:bodyPr/>
        <a:lstStyle/>
        <a:p>
          <a:endParaRPr lang="ru-RU" sz="2000"/>
        </a:p>
      </dgm:t>
    </dgm:pt>
    <dgm:pt modelId="{4BDBC4EF-73CE-4765-8B2A-7D413592622D}" type="sibTrans" cxnId="{2D6B03BB-734C-4C7E-A6FD-AEB8B5FEB289}">
      <dgm:prSet/>
      <dgm:spPr/>
      <dgm:t>
        <a:bodyPr/>
        <a:lstStyle/>
        <a:p>
          <a:endParaRPr lang="ru-RU" sz="2000"/>
        </a:p>
      </dgm:t>
    </dgm:pt>
    <dgm:pt modelId="{9755D331-307A-44C7-8772-F97C0C412D66}">
      <dgm:prSet custT="1"/>
      <dgm:spPr/>
      <dgm:t>
        <a:bodyPr/>
        <a:lstStyle/>
        <a:p>
          <a:r>
            <a:rPr lang="ru-RU" sz="2000" dirty="0" err="1"/>
            <a:t>Відволікаюча</a:t>
          </a:r>
          <a:r>
            <a:rPr lang="ru-RU" sz="2000" dirty="0"/>
            <a:t> </a:t>
          </a:r>
          <a:r>
            <a:rPr lang="ru-RU" sz="2000" dirty="0" err="1"/>
            <a:t>дія</a:t>
          </a:r>
          <a:r>
            <a:rPr lang="ru-RU" sz="2000" dirty="0"/>
            <a:t>;</a:t>
          </a:r>
        </a:p>
      </dgm:t>
    </dgm:pt>
    <dgm:pt modelId="{96D1678F-52AF-4E57-991C-B78067F63AA1}" type="parTrans" cxnId="{8298C59E-06C7-43C7-AF08-28138D8C3F34}">
      <dgm:prSet/>
      <dgm:spPr/>
      <dgm:t>
        <a:bodyPr/>
        <a:lstStyle/>
        <a:p>
          <a:endParaRPr lang="ru-RU" sz="2000"/>
        </a:p>
      </dgm:t>
    </dgm:pt>
    <dgm:pt modelId="{A39A33B2-865E-4D2F-9C6E-74AB5569404B}" type="sibTrans" cxnId="{8298C59E-06C7-43C7-AF08-28138D8C3F34}">
      <dgm:prSet/>
      <dgm:spPr/>
      <dgm:t>
        <a:bodyPr/>
        <a:lstStyle/>
        <a:p>
          <a:endParaRPr lang="ru-RU" sz="2000"/>
        </a:p>
      </dgm:t>
    </dgm:pt>
    <dgm:pt modelId="{1560C47F-D8D0-4A1B-8A40-1DAA60A6ECA6}">
      <dgm:prSet custT="1"/>
      <dgm:spPr/>
      <dgm:t>
        <a:bodyPr/>
        <a:lstStyle/>
        <a:p>
          <a:r>
            <a:rPr lang="ru-RU" sz="2000" dirty="0" err="1"/>
            <a:t>Знеболююча</a:t>
          </a:r>
          <a:r>
            <a:rPr lang="ru-RU" sz="2000" dirty="0"/>
            <a:t> </a:t>
          </a:r>
          <a:r>
            <a:rPr lang="ru-RU" sz="2000" dirty="0" err="1"/>
            <a:t>дія</a:t>
          </a:r>
          <a:r>
            <a:rPr lang="ru-RU" sz="2000" dirty="0"/>
            <a:t> (як результат </a:t>
          </a:r>
          <a:r>
            <a:rPr lang="ru-RU" sz="2000" dirty="0" err="1"/>
            <a:t>місцевоподразнюючої</a:t>
          </a:r>
          <a:r>
            <a:rPr lang="ru-RU" sz="2000" dirty="0"/>
            <a:t> та </a:t>
          </a:r>
          <a:r>
            <a:rPr lang="ru-RU" sz="2000" dirty="0" err="1"/>
            <a:t>відволікаючої</a:t>
          </a:r>
          <a:r>
            <a:rPr lang="ru-RU" sz="2000" dirty="0"/>
            <a:t>);</a:t>
          </a:r>
        </a:p>
      </dgm:t>
    </dgm:pt>
    <dgm:pt modelId="{ED9058C0-EF01-4314-954B-36E973B2A3C7}" type="parTrans" cxnId="{C8FB1B65-AA00-4FF3-8432-E7B53B401380}">
      <dgm:prSet/>
      <dgm:spPr/>
      <dgm:t>
        <a:bodyPr/>
        <a:lstStyle/>
        <a:p>
          <a:endParaRPr lang="ru-RU" sz="2000"/>
        </a:p>
      </dgm:t>
    </dgm:pt>
    <dgm:pt modelId="{73AA8422-A744-4629-BA81-7BFE9908335B}" type="sibTrans" cxnId="{C8FB1B65-AA00-4FF3-8432-E7B53B401380}">
      <dgm:prSet/>
      <dgm:spPr/>
      <dgm:t>
        <a:bodyPr/>
        <a:lstStyle/>
        <a:p>
          <a:endParaRPr lang="ru-RU" sz="2000"/>
        </a:p>
      </dgm:t>
    </dgm:pt>
    <dgm:pt modelId="{59D71A24-6BD2-447B-B02D-F7800D259C77}">
      <dgm:prSet custT="1"/>
      <dgm:spPr/>
      <dgm:t>
        <a:bodyPr/>
        <a:lstStyle/>
        <a:p>
          <a:r>
            <a:rPr lang="ru-RU" sz="2000" dirty="0" err="1"/>
            <a:t>Судинорозширювальна</a:t>
          </a:r>
          <a:r>
            <a:rPr lang="ru-RU" sz="2000" dirty="0"/>
            <a:t> </a:t>
          </a:r>
          <a:r>
            <a:rPr lang="ru-RU" sz="2000" dirty="0" err="1"/>
            <a:t>дія</a:t>
          </a:r>
          <a:r>
            <a:rPr lang="ru-RU" sz="2000" dirty="0"/>
            <a:t>, </a:t>
          </a:r>
          <a:r>
            <a:rPr lang="ru-RU" sz="2000" dirty="0" err="1"/>
            <a:t>поліпшення</a:t>
          </a:r>
          <a:r>
            <a:rPr lang="ru-RU" sz="2000" dirty="0"/>
            <a:t> </a:t>
          </a:r>
          <a:r>
            <a:rPr lang="ru-RU" sz="2000" dirty="0" err="1"/>
            <a:t>кровообігу</a:t>
          </a:r>
          <a:r>
            <a:rPr lang="ru-RU" sz="2000" dirty="0"/>
            <a:t> в </a:t>
          </a:r>
          <a:r>
            <a:rPr lang="ru-RU" sz="2000" dirty="0" err="1"/>
            <a:t>місці</a:t>
          </a:r>
          <a:r>
            <a:rPr lang="ru-RU" sz="2000" dirty="0"/>
            <a:t> </a:t>
          </a:r>
          <a:r>
            <a:rPr lang="ru-RU" sz="2000" dirty="0" err="1"/>
            <a:t>нанесення</a:t>
          </a:r>
          <a:r>
            <a:rPr lang="ru-RU" sz="2000" dirty="0"/>
            <a:t>.</a:t>
          </a:r>
        </a:p>
      </dgm:t>
    </dgm:pt>
    <dgm:pt modelId="{1B8510AF-6B9C-4B0F-BDC4-EF0855B6CEF9}" type="parTrans" cxnId="{11C66AD2-7A58-4496-A803-7008EBDD916B}">
      <dgm:prSet/>
      <dgm:spPr/>
      <dgm:t>
        <a:bodyPr/>
        <a:lstStyle/>
        <a:p>
          <a:endParaRPr lang="ru-RU" sz="2000"/>
        </a:p>
      </dgm:t>
    </dgm:pt>
    <dgm:pt modelId="{78EDD2EC-AD2D-488A-86D4-1D478E062985}" type="sibTrans" cxnId="{11C66AD2-7A58-4496-A803-7008EBDD916B}">
      <dgm:prSet/>
      <dgm:spPr/>
      <dgm:t>
        <a:bodyPr/>
        <a:lstStyle/>
        <a:p>
          <a:endParaRPr lang="ru-RU" sz="2000"/>
        </a:p>
      </dgm:t>
    </dgm:pt>
    <dgm:pt modelId="{5F9F64C4-29F7-4236-890B-5826FF65E4E6}" type="pres">
      <dgm:prSet presAssocID="{A09CB61E-3049-43C4-822F-EC455DDC85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8E176F-60C4-4745-8D7F-C458F865D0B1}" type="pres">
      <dgm:prSet presAssocID="{FB8E4891-5781-4305-8508-1C06DDDE9E64}" presName="parentLin" presStyleCnt="0"/>
      <dgm:spPr/>
    </dgm:pt>
    <dgm:pt modelId="{9B86CD15-60BA-4F93-B8E4-8CEED434117E}" type="pres">
      <dgm:prSet presAssocID="{FB8E4891-5781-4305-8508-1C06DDDE9E6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F498D55-4089-420C-AA68-5772FA4621D1}" type="pres">
      <dgm:prSet presAssocID="{FB8E4891-5781-4305-8508-1C06DDDE9E6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1C2F9-DBF8-4983-9516-0B5E0EEA57FD}" type="pres">
      <dgm:prSet presAssocID="{FB8E4891-5781-4305-8508-1C06DDDE9E64}" presName="negativeSpace" presStyleCnt="0"/>
      <dgm:spPr/>
    </dgm:pt>
    <dgm:pt modelId="{BB855911-FBE0-4F29-99ED-D73208B33F1B}" type="pres">
      <dgm:prSet presAssocID="{FB8E4891-5781-4305-8508-1C06DDDE9E64}" presName="childText" presStyleLbl="conFgAcc1" presStyleIdx="0" presStyleCnt="4">
        <dgm:presLayoutVars>
          <dgm:bulletEnabled val="1"/>
        </dgm:presLayoutVars>
      </dgm:prSet>
      <dgm:spPr/>
    </dgm:pt>
    <dgm:pt modelId="{6E742417-9224-447E-80FA-39BEEA14BE81}" type="pres">
      <dgm:prSet presAssocID="{4BDBC4EF-73CE-4765-8B2A-7D413592622D}" presName="spaceBetweenRectangles" presStyleCnt="0"/>
      <dgm:spPr/>
    </dgm:pt>
    <dgm:pt modelId="{5FBC6F25-751B-4409-9D9C-4DD097F6A76B}" type="pres">
      <dgm:prSet presAssocID="{9755D331-307A-44C7-8772-F97C0C412D66}" presName="parentLin" presStyleCnt="0"/>
      <dgm:spPr/>
    </dgm:pt>
    <dgm:pt modelId="{C910BED1-1F14-4954-8B56-97C9C56E4689}" type="pres">
      <dgm:prSet presAssocID="{9755D331-307A-44C7-8772-F97C0C412D6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E08F2D3-D4F3-4E6C-9477-454088F3A058}" type="pres">
      <dgm:prSet presAssocID="{9755D331-307A-44C7-8772-F97C0C412D6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A9F57-63FE-47FD-8EB7-15E8B33C63DC}" type="pres">
      <dgm:prSet presAssocID="{9755D331-307A-44C7-8772-F97C0C412D66}" presName="negativeSpace" presStyleCnt="0"/>
      <dgm:spPr/>
    </dgm:pt>
    <dgm:pt modelId="{E1EBC97A-C7E2-408F-83DF-CBDC8F463504}" type="pres">
      <dgm:prSet presAssocID="{9755D331-307A-44C7-8772-F97C0C412D66}" presName="childText" presStyleLbl="conFgAcc1" presStyleIdx="1" presStyleCnt="4">
        <dgm:presLayoutVars>
          <dgm:bulletEnabled val="1"/>
        </dgm:presLayoutVars>
      </dgm:prSet>
      <dgm:spPr/>
    </dgm:pt>
    <dgm:pt modelId="{4A6E80E7-CE94-4BBB-BAF1-49EE89DBF5A1}" type="pres">
      <dgm:prSet presAssocID="{A39A33B2-865E-4D2F-9C6E-74AB5569404B}" presName="spaceBetweenRectangles" presStyleCnt="0"/>
      <dgm:spPr/>
    </dgm:pt>
    <dgm:pt modelId="{C229D846-46C1-48B3-B01E-2344515DEA5C}" type="pres">
      <dgm:prSet presAssocID="{1560C47F-D8D0-4A1B-8A40-1DAA60A6ECA6}" presName="parentLin" presStyleCnt="0"/>
      <dgm:spPr/>
    </dgm:pt>
    <dgm:pt modelId="{CB83512F-1E0B-4165-8C5C-97DDEA75C28F}" type="pres">
      <dgm:prSet presAssocID="{1560C47F-D8D0-4A1B-8A40-1DAA60A6ECA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53137BC-FDBD-46A6-9F4F-406C24498CAA}" type="pres">
      <dgm:prSet presAssocID="{1560C47F-D8D0-4A1B-8A40-1DAA60A6ECA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9C70B-69D5-452D-9DB9-80FAF1A0DB3B}" type="pres">
      <dgm:prSet presAssocID="{1560C47F-D8D0-4A1B-8A40-1DAA60A6ECA6}" presName="negativeSpace" presStyleCnt="0"/>
      <dgm:spPr/>
    </dgm:pt>
    <dgm:pt modelId="{A667B618-8614-467A-88F0-5FAC560769C2}" type="pres">
      <dgm:prSet presAssocID="{1560C47F-D8D0-4A1B-8A40-1DAA60A6ECA6}" presName="childText" presStyleLbl="conFgAcc1" presStyleIdx="2" presStyleCnt="4">
        <dgm:presLayoutVars>
          <dgm:bulletEnabled val="1"/>
        </dgm:presLayoutVars>
      </dgm:prSet>
      <dgm:spPr/>
    </dgm:pt>
    <dgm:pt modelId="{F8E71858-35E0-4A21-95A9-9CE9E01C8935}" type="pres">
      <dgm:prSet presAssocID="{73AA8422-A744-4629-BA81-7BFE9908335B}" presName="spaceBetweenRectangles" presStyleCnt="0"/>
      <dgm:spPr/>
    </dgm:pt>
    <dgm:pt modelId="{BF75ABA8-1C4F-438C-AA35-007D1315B1AA}" type="pres">
      <dgm:prSet presAssocID="{59D71A24-6BD2-447B-B02D-F7800D259C77}" presName="parentLin" presStyleCnt="0"/>
      <dgm:spPr/>
    </dgm:pt>
    <dgm:pt modelId="{CE593D99-65A3-4CCF-BE7C-5434D184CF13}" type="pres">
      <dgm:prSet presAssocID="{59D71A24-6BD2-447B-B02D-F7800D259C7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49069E5-3C4D-425D-B1B4-DE39DB203A29}" type="pres">
      <dgm:prSet presAssocID="{59D71A24-6BD2-447B-B02D-F7800D259C7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DDA2E-1CB7-4949-B0B6-56A446D6E12A}" type="pres">
      <dgm:prSet presAssocID="{59D71A24-6BD2-447B-B02D-F7800D259C77}" presName="negativeSpace" presStyleCnt="0"/>
      <dgm:spPr/>
    </dgm:pt>
    <dgm:pt modelId="{9D29C49D-DE2A-41A0-B44E-9BD88E2CB1DC}" type="pres">
      <dgm:prSet presAssocID="{59D71A24-6BD2-447B-B02D-F7800D259C7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60E8F0E-E675-405D-AE73-B37B983CAF3D}" type="presOf" srcId="{1560C47F-D8D0-4A1B-8A40-1DAA60A6ECA6}" destId="{953137BC-FDBD-46A6-9F4F-406C24498CAA}" srcOrd="1" destOrd="0" presId="urn:microsoft.com/office/officeart/2005/8/layout/list1"/>
    <dgm:cxn modelId="{C8FB1B65-AA00-4FF3-8432-E7B53B401380}" srcId="{A09CB61E-3049-43C4-822F-EC455DDC855C}" destId="{1560C47F-D8D0-4A1B-8A40-1DAA60A6ECA6}" srcOrd="2" destOrd="0" parTransId="{ED9058C0-EF01-4314-954B-36E973B2A3C7}" sibTransId="{73AA8422-A744-4629-BA81-7BFE9908335B}"/>
    <dgm:cxn modelId="{DB3FAE1F-4C13-4763-AA57-1AE1440B3A47}" type="presOf" srcId="{FB8E4891-5781-4305-8508-1C06DDDE9E64}" destId="{9B86CD15-60BA-4F93-B8E4-8CEED434117E}" srcOrd="0" destOrd="0" presId="urn:microsoft.com/office/officeart/2005/8/layout/list1"/>
    <dgm:cxn modelId="{8298C59E-06C7-43C7-AF08-28138D8C3F34}" srcId="{A09CB61E-3049-43C4-822F-EC455DDC855C}" destId="{9755D331-307A-44C7-8772-F97C0C412D66}" srcOrd="1" destOrd="0" parTransId="{96D1678F-52AF-4E57-991C-B78067F63AA1}" sibTransId="{A39A33B2-865E-4D2F-9C6E-74AB5569404B}"/>
    <dgm:cxn modelId="{88DB10D8-975E-4FCE-B35F-E707595FD810}" type="presOf" srcId="{59D71A24-6BD2-447B-B02D-F7800D259C77}" destId="{849069E5-3C4D-425D-B1B4-DE39DB203A29}" srcOrd="1" destOrd="0" presId="urn:microsoft.com/office/officeart/2005/8/layout/list1"/>
    <dgm:cxn modelId="{11C66AD2-7A58-4496-A803-7008EBDD916B}" srcId="{A09CB61E-3049-43C4-822F-EC455DDC855C}" destId="{59D71A24-6BD2-447B-B02D-F7800D259C77}" srcOrd="3" destOrd="0" parTransId="{1B8510AF-6B9C-4B0F-BDC4-EF0855B6CEF9}" sibTransId="{78EDD2EC-AD2D-488A-86D4-1D478E062985}"/>
    <dgm:cxn modelId="{474BF9AD-B1D5-40F3-B7E3-1201C220C4BF}" type="presOf" srcId="{9755D331-307A-44C7-8772-F97C0C412D66}" destId="{6E08F2D3-D4F3-4E6C-9477-454088F3A058}" srcOrd="1" destOrd="0" presId="urn:microsoft.com/office/officeart/2005/8/layout/list1"/>
    <dgm:cxn modelId="{B192CBFA-A1A1-4755-866E-117F530B0B16}" type="presOf" srcId="{59D71A24-6BD2-447B-B02D-F7800D259C77}" destId="{CE593D99-65A3-4CCF-BE7C-5434D184CF13}" srcOrd="0" destOrd="0" presId="urn:microsoft.com/office/officeart/2005/8/layout/list1"/>
    <dgm:cxn modelId="{0A19FAA2-C2C5-44B9-93EC-854DA9A4736F}" type="presOf" srcId="{A09CB61E-3049-43C4-822F-EC455DDC855C}" destId="{5F9F64C4-29F7-4236-890B-5826FF65E4E6}" srcOrd="0" destOrd="0" presId="urn:microsoft.com/office/officeart/2005/8/layout/list1"/>
    <dgm:cxn modelId="{2D6B03BB-734C-4C7E-A6FD-AEB8B5FEB289}" srcId="{A09CB61E-3049-43C4-822F-EC455DDC855C}" destId="{FB8E4891-5781-4305-8508-1C06DDDE9E64}" srcOrd="0" destOrd="0" parTransId="{01C1778B-E9DD-49CF-961E-D11C769C19F1}" sibTransId="{4BDBC4EF-73CE-4765-8B2A-7D413592622D}"/>
    <dgm:cxn modelId="{F56C04CA-8633-40E5-806A-31F53CC1575F}" type="presOf" srcId="{9755D331-307A-44C7-8772-F97C0C412D66}" destId="{C910BED1-1F14-4954-8B56-97C9C56E4689}" srcOrd="0" destOrd="0" presId="urn:microsoft.com/office/officeart/2005/8/layout/list1"/>
    <dgm:cxn modelId="{88AC9E4A-7C6B-402C-A972-B64B93C07CAB}" type="presOf" srcId="{FB8E4891-5781-4305-8508-1C06DDDE9E64}" destId="{CF498D55-4089-420C-AA68-5772FA4621D1}" srcOrd="1" destOrd="0" presId="urn:microsoft.com/office/officeart/2005/8/layout/list1"/>
    <dgm:cxn modelId="{7A2D277F-41C4-40CA-AE04-E005F69DCB43}" type="presOf" srcId="{1560C47F-D8D0-4A1B-8A40-1DAA60A6ECA6}" destId="{CB83512F-1E0B-4165-8C5C-97DDEA75C28F}" srcOrd="0" destOrd="0" presId="urn:microsoft.com/office/officeart/2005/8/layout/list1"/>
    <dgm:cxn modelId="{A054D372-7DF2-4606-BD48-3EE9B474892B}" type="presParOf" srcId="{5F9F64C4-29F7-4236-890B-5826FF65E4E6}" destId="{B38E176F-60C4-4745-8D7F-C458F865D0B1}" srcOrd="0" destOrd="0" presId="urn:microsoft.com/office/officeart/2005/8/layout/list1"/>
    <dgm:cxn modelId="{2142BCBC-8DB4-42E0-A59E-CAF2073FD7BF}" type="presParOf" srcId="{B38E176F-60C4-4745-8D7F-C458F865D0B1}" destId="{9B86CD15-60BA-4F93-B8E4-8CEED434117E}" srcOrd="0" destOrd="0" presId="urn:microsoft.com/office/officeart/2005/8/layout/list1"/>
    <dgm:cxn modelId="{8494927B-6E4C-4137-9AC5-C6C271E3FA3E}" type="presParOf" srcId="{B38E176F-60C4-4745-8D7F-C458F865D0B1}" destId="{CF498D55-4089-420C-AA68-5772FA4621D1}" srcOrd="1" destOrd="0" presId="urn:microsoft.com/office/officeart/2005/8/layout/list1"/>
    <dgm:cxn modelId="{165817AC-F5C1-4EF5-8254-2209E7346C64}" type="presParOf" srcId="{5F9F64C4-29F7-4236-890B-5826FF65E4E6}" destId="{0E21C2F9-DBF8-4983-9516-0B5E0EEA57FD}" srcOrd="1" destOrd="0" presId="urn:microsoft.com/office/officeart/2005/8/layout/list1"/>
    <dgm:cxn modelId="{8ED79D78-5EEC-42A5-AC4D-4D0FD51A3251}" type="presParOf" srcId="{5F9F64C4-29F7-4236-890B-5826FF65E4E6}" destId="{BB855911-FBE0-4F29-99ED-D73208B33F1B}" srcOrd="2" destOrd="0" presId="urn:microsoft.com/office/officeart/2005/8/layout/list1"/>
    <dgm:cxn modelId="{D5BDC0D8-99C4-45DE-AD61-5126EDAA1A66}" type="presParOf" srcId="{5F9F64C4-29F7-4236-890B-5826FF65E4E6}" destId="{6E742417-9224-447E-80FA-39BEEA14BE81}" srcOrd="3" destOrd="0" presId="urn:microsoft.com/office/officeart/2005/8/layout/list1"/>
    <dgm:cxn modelId="{9EFC821F-8C33-4B60-A5D8-87472A363ABF}" type="presParOf" srcId="{5F9F64C4-29F7-4236-890B-5826FF65E4E6}" destId="{5FBC6F25-751B-4409-9D9C-4DD097F6A76B}" srcOrd="4" destOrd="0" presId="urn:microsoft.com/office/officeart/2005/8/layout/list1"/>
    <dgm:cxn modelId="{5E0FEEDF-6C4A-44A6-8D30-BE866A216DDE}" type="presParOf" srcId="{5FBC6F25-751B-4409-9D9C-4DD097F6A76B}" destId="{C910BED1-1F14-4954-8B56-97C9C56E4689}" srcOrd="0" destOrd="0" presId="urn:microsoft.com/office/officeart/2005/8/layout/list1"/>
    <dgm:cxn modelId="{5B001DFA-5AB2-42D9-A3F6-71E5780D4970}" type="presParOf" srcId="{5FBC6F25-751B-4409-9D9C-4DD097F6A76B}" destId="{6E08F2D3-D4F3-4E6C-9477-454088F3A058}" srcOrd="1" destOrd="0" presId="urn:microsoft.com/office/officeart/2005/8/layout/list1"/>
    <dgm:cxn modelId="{6DE921DF-83A4-4279-964D-6C6C66F6AB64}" type="presParOf" srcId="{5F9F64C4-29F7-4236-890B-5826FF65E4E6}" destId="{178A9F57-63FE-47FD-8EB7-15E8B33C63DC}" srcOrd="5" destOrd="0" presId="urn:microsoft.com/office/officeart/2005/8/layout/list1"/>
    <dgm:cxn modelId="{E9E75B4F-17E3-4401-AF4D-1E65C38AB77C}" type="presParOf" srcId="{5F9F64C4-29F7-4236-890B-5826FF65E4E6}" destId="{E1EBC97A-C7E2-408F-83DF-CBDC8F463504}" srcOrd="6" destOrd="0" presId="urn:microsoft.com/office/officeart/2005/8/layout/list1"/>
    <dgm:cxn modelId="{E911AD26-D7F2-4B1A-9B32-9CD05F247301}" type="presParOf" srcId="{5F9F64C4-29F7-4236-890B-5826FF65E4E6}" destId="{4A6E80E7-CE94-4BBB-BAF1-49EE89DBF5A1}" srcOrd="7" destOrd="0" presId="urn:microsoft.com/office/officeart/2005/8/layout/list1"/>
    <dgm:cxn modelId="{67EC9ADF-F0B1-4B56-8601-968BF7624C30}" type="presParOf" srcId="{5F9F64C4-29F7-4236-890B-5826FF65E4E6}" destId="{C229D846-46C1-48B3-B01E-2344515DEA5C}" srcOrd="8" destOrd="0" presId="urn:microsoft.com/office/officeart/2005/8/layout/list1"/>
    <dgm:cxn modelId="{BE9D43F8-2234-4779-9B88-49F7E1BB6616}" type="presParOf" srcId="{C229D846-46C1-48B3-B01E-2344515DEA5C}" destId="{CB83512F-1E0B-4165-8C5C-97DDEA75C28F}" srcOrd="0" destOrd="0" presId="urn:microsoft.com/office/officeart/2005/8/layout/list1"/>
    <dgm:cxn modelId="{282C6FDE-D355-4E8D-B032-DA4CB7731EE9}" type="presParOf" srcId="{C229D846-46C1-48B3-B01E-2344515DEA5C}" destId="{953137BC-FDBD-46A6-9F4F-406C24498CAA}" srcOrd="1" destOrd="0" presId="urn:microsoft.com/office/officeart/2005/8/layout/list1"/>
    <dgm:cxn modelId="{06C20CC4-99A3-497F-AEC6-88C5B2802C01}" type="presParOf" srcId="{5F9F64C4-29F7-4236-890B-5826FF65E4E6}" destId="{1899C70B-69D5-452D-9DB9-80FAF1A0DB3B}" srcOrd="9" destOrd="0" presId="urn:microsoft.com/office/officeart/2005/8/layout/list1"/>
    <dgm:cxn modelId="{CC084EA8-6FFB-439F-8671-1DE4CD7355CC}" type="presParOf" srcId="{5F9F64C4-29F7-4236-890B-5826FF65E4E6}" destId="{A667B618-8614-467A-88F0-5FAC560769C2}" srcOrd="10" destOrd="0" presId="urn:microsoft.com/office/officeart/2005/8/layout/list1"/>
    <dgm:cxn modelId="{618BD88B-004F-4D25-968F-2C8DF306A4C5}" type="presParOf" srcId="{5F9F64C4-29F7-4236-890B-5826FF65E4E6}" destId="{F8E71858-35E0-4A21-95A9-9CE9E01C8935}" srcOrd="11" destOrd="0" presId="urn:microsoft.com/office/officeart/2005/8/layout/list1"/>
    <dgm:cxn modelId="{97509184-20DF-4564-A5A4-DF3BE748E6FA}" type="presParOf" srcId="{5F9F64C4-29F7-4236-890B-5826FF65E4E6}" destId="{BF75ABA8-1C4F-438C-AA35-007D1315B1AA}" srcOrd="12" destOrd="0" presId="urn:microsoft.com/office/officeart/2005/8/layout/list1"/>
    <dgm:cxn modelId="{FF7F5425-E974-47B0-BEA1-8C49430E0A51}" type="presParOf" srcId="{BF75ABA8-1C4F-438C-AA35-007D1315B1AA}" destId="{CE593D99-65A3-4CCF-BE7C-5434D184CF13}" srcOrd="0" destOrd="0" presId="urn:microsoft.com/office/officeart/2005/8/layout/list1"/>
    <dgm:cxn modelId="{52C3FEE3-2509-4E87-94A7-AF3AAC878325}" type="presParOf" srcId="{BF75ABA8-1C4F-438C-AA35-007D1315B1AA}" destId="{849069E5-3C4D-425D-B1B4-DE39DB203A29}" srcOrd="1" destOrd="0" presId="urn:microsoft.com/office/officeart/2005/8/layout/list1"/>
    <dgm:cxn modelId="{31908421-6937-418D-AB00-3E5F97680F9F}" type="presParOf" srcId="{5F9F64C4-29F7-4236-890B-5826FF65E4E6}" destId="{107DDA2E-1CB7-4949-B0B6-56A446D6E12A}" srcOrd="13" destOrd="0" presId="urn:microsoft.com/office/officeart/2005/8/layout/list1"/>
    <dgm:cxn modelId="{A2EEC8DB-0F49-4316-AD98-6FBA2B805344}" type="presParOf" srcId="{5F9F64C4-29F7-4236-890B-5826FF65E4E6}" destId="{9D29C49D-DE2A-41A0-B44E-9BD88E2CB1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850BAE-6A63-4A00-9E23-FAD3EBE90DBF}">
      <dsp:nvSpPr>
        <dsp:cNvPr id="0" name=""/>
        <dsp:cNvSpPr/>
      </dsp:nvSpPr>
      <dsp:spPr>
        <a:xfrm>
          <a:off x="0" y="43491"/>
          <a:ext cx="8229600" cy="14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/>
            <a:t>Системні</a:t>
          </a:r>
          <a:r>
            <a:rPr lang="ru-RU" sz="2600" kern="1200" dirty="0"/>
            <a:t> </a:t>
          </a:r>
          <a:r>
            <a:rPr lang="ru-RU" sz="2600" kern="1200" dirty="0" err="1"/>
            <a:t>захворювання</a:t>
          </a:r>
          <a:r>
            <a:rPr lang="ru-RU" sz="2600" kern="1200" dirty="0"/>
            <a:t> </a:t>
          </a:r>
          <a:r>
            <a:rPr lang="ru-RU" sz="2600" kern="1200" dirty="0" err="1"/>
            <a:t>сполучної</a:t>
          </a:r>
          <a:r>
            <a:rPr lang="ru-RU" sz="2600" kern="1200" dirty="0"/>
            <a:t> </a:t>
          </a:r>
          <a:r>
            <a:rPr lang="ru-RU" sz="2600" kern="1200" dirty="0" err="1"/>
            <a:t>тканини</a:t>
          </a:r>
          <a:r>
            <a:rPr lang="ru-RU" sz="2600" kern="1200" dirty="0"/>
            <a:t> (ревматизм, </a:t>
          </a:r>
          <a:r>
            <a:rPr lang="ru-RU" sz="2600" kern="1200" dirty="0" err="1"/>
            <a:t>ревматоїдний</a:t>
          </a:r>
          <a:r>
            <a:rPr lang="ru-RU" sz="2600" kern="1200" dirty="0"/>
            <a:t> артрит, </a:t>
          </a:r>
          <a:r>
            <a:rPr lang="ru-RU" sz="2600" kern="1200" dirty="0" err="1"/>
            <a:t>системний</a:t>
          </a:r>
          <a:r>
            <a:rPr lang="ru-RU" sz="2600" kern="1200" dirty="0"/>
            <a:t> </a:t>
          </a:r>
          <a:r>
            <a:rPr lang="ru-RU" sz="2600" kern="1200" dirty="0" err="1"/>
            <a:t>червоний</a:t>
          </a:r>
          <a:r>
            <a:rPr lang="ru-RU" sz="2600" kern="1200" dirty="0"/>
            <a:t> </a:t>
          </a:r>
          <a:r>
            <a:rPr lang="ru-RU" sz="2600" kern="1200" dirty="0" err="1"/>
            <a:t>вівчак</a:t>
          </a:r>
          <a:r>
            <a:rPr lang="ru-RU" sz="2600" kern="1200" dirty="0"/>
            <a:t>, </a:t>
          </a:r>
          <a:r>
            <a:rPr lang="ru-RU" sz="2600" kern="1200" dirty="0" err="1"/>
            <a:t>склеродермія</a:t>
          </a:r>
          <a:r>
            <a:rPr lang="ru-RU" sz="2600" kern="1200" dirty="0"/>
            <a:t> та </a:t>
          </a:r>
          <a:r>
            <a:rPr lang="ru-RU" sz="2600" kern="1200" dirty="0" err="1"/>
            <a:t>ін</a:t>
          </a:r>
          <a:r>
            <a:rPr lang="ru-RU" sz="2600" kern="1200" dirty="0"/>
            <a:t>.);</a:t>
          </a:r>
        </a:p>
      </dsp:txBody>
      <dsp:txXfrm>
        <a:off x="0" y="43491"/>
        <a:ext cx="8229600" cy="1429740"/>
      </dsp:txXfrm>
    </dsp:sp>
    <dsp:sp modelId="{67524445-27FD-40FF-83EA-A5FCAF47DD29}">
      <dsp:nvSpPr>
        <dsp:cNvPr id="0" name=""/>
        <dsp:cNvSpPr/>
      </dsp:nvSpPr>
      <dsp:spPr>
        <a:xfrm>
          <a:off x="0" y="1548111"/>
          <a:ext cx="8229600" cy="14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/>
            <a:t>Порушення</a:t>
          </a:r>
          <a:r>
            <a:rPr lang="ru-RU" sz="2600" kern="1200" dirty="0"/>
            <a:t> </a:t>
          </a:r>
          <a:r>
            <a:rPr lang="ru-RU" sz="2600" kern="1200" dirty="0" err="1"/>
            <a:t>обмінних</a:t>
          </a:r>
          <a:r>
            <a:rPr lang="ru-RU" sz="2600" kern="1200" dirty="0"/>
            <a:t> </a:t>
          </a:r>
          <a:r>
            <a:rPr lang="ru-RU" sz="2600" kern="1200" dirty="0" err="1"/>
            <a:t>процесів</a:t>
          </a:r>
          <a:r>
            <a:rPr lang="ru-RU" sz="2600" kern="1200" dirty="0"/>
            <a:t> в тканинах </a:t>
          </a:r>
          <a:r>
            <a:rPr lang="ru-RU" sz="2600" kern="1200" dirty="0" err="1"/>
            <a:t>суглобового</a:t>
          </a:r>
          <a:r>
            <a:rPr lang="ru-RU" sz="2600" kern="1200" dirty="0"/>
            <a:t> хряща та </a:t>
          </a:r>
          <a:r>
            <a:rPr lang="ru-RU" sz="2600" kern="1200" dirty="0" err="1"/>
            <a:t>кістки</a:t>
          </a:r>
          <a:r>
            <a:rPr lang="ru-RU" sz="2600" kern="1200" dirty="0"/>
            <a:t> (артроз, подагра, остеопороз);</a:t>
          </a:r>
        </a:p>
      </dsp:txBody>
      <dsp:txXfrm>
        <a:off x="0" y="1548111"/>
        <a:ext cx="8229600" cy="1429740"/>
      </dsp:txXfrm>
    </dsp:sp>
    <dsp:sp modelId="{1514A722-5470-4A32-83BA-DFE08D858960}">
      <dsp:nvSpPr>
        <dsp:cNvPr id="0" name=""/>
        <dsp:cNvSpPr/>
      </dsp:nvSpPr>
      <dsp:spPr>
        <a:xfrm>
          <a:off x="0" y="3052731"/>
          <a:ext cx="8229600" cy="14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/>
            <a:t>Травми</a:t>
          </a:r>
          <a:r>
            <a:rPr lang="ru-RU" sz="2600" kern="1200" dirty="0"/>
            <a:t> (</a:t>
          </a:r>
          <a:r>
            <a:rPr lang="ru-RU" sz="2600" kern="1200" dirty="0" err="1"/>
            <a:t>побутова</a:t>
          </a:r>
          <a:r>
            <a:rPr lang="ru-RU" sz="2600" kern="1200" dirty="0"/>
            <a:t>, спортивна і т. д.);</a:t>
          </a:r>
        </a:p>
      </dsp:txBody>
      <dsp:txXfrm>
        <a:off x="0" y="3052731"/>
        <a:ext cx="8229600" cy="14297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6B10BE-BE75-4655-A47F-418A8A5C9408}">
      <dsp:nvSpPr>
        <dsp:cNvPr id="0" name=""/>
        <dsp:cNvSpPr/>
      </dsp:nvSpPr>
      <dsp:spPr>
        <a:xfrm>
          <a:off x="0" y="367203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B40DF-5827-44BC-84B7-CFB1B225979F}">
      <dsp:nvSpPr>
        <dsp:cNvPr id="0" name=""/>
        <dsp:cNvSpPr/>
      </dsp:nvSpPr>
      <dsp:spPr>
        <a:xfrm>
          <a:off x="304800" y="72003"/>
          <a:ext cx="426720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/>
            <a:t>грип</a:t>
          </a:r>
          <a:r>
            <a:rPr lang="ru-RU" sz="2400" kern="1200" dirty="0"/>
            <a:t> та </a:t>
          </a:r>
          <a:r>
            <a:rPr lang="ru-RU" sz="2400" kern="1200" dirty="0" err="1"/>
            <a:t>інші</a:t>
          </a:r>
          <a:r>
            <a:rPr lang="ru-RU" sz="2400" kern="1200" dirty="0"/>
            <a:t> ГРВІ;</a:t>
          </a:r>
        </a:p>
      </dsp:txBody>
      <dsp:txXfrm>
        <a:off x="304800" y="72003"/>
        <a:ext cx="4267200" cy="590400"/>
      </dsp:txXfrm>
    </dsp:sp>
    <dsp:sp modelId="{3B79A422-D418-4603-BAE9-1B41D0DBAC15}">
      <dsp:nvSpPr>
        <dsp:cNvPr id="0" name=""/>
        <dsp:cNvSpPr/>
      </dsp:nvSpPr>
      <dsp:spPr>
        <a:xfrm>
          <a:off x="0" y="1274404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008E5-C3FD-45A6-8EDC-4F59458388E2}">
      <dsp:nvSpPr>
        <dsp:cNvPr id="0" name=""/>
        <dsp:cNvSpPr/>
      </dsp:nvSpPr>
      <dsp:spPr>
        <a:xfrm>
          <a:off x="304800" y="979203"/>
          <a:ext cx="426720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/>
            <a:t>радикуліт</a:t>
          </a:r>
          <a:r>
            <a:rPr lang="ru-RU" sz="2400" kern="1200" dirty="0"/>
            <a:t>;</a:t>
          </a:r>
        </a:p>
      </dsp:txBody>
      <dsp:txXfrm>
        <a:off x="304800" y="979203"/>
        <a:ext cx="4267200" cy="590400"/>
      </dsp:txXfrm>
    </dsp:sp>
    <dsp:sp modelId="{39B20B93-4257-4227-A026-838CB76641E6}">
      <dsp:nvSpPr>
        <dsp:cNvPr id="0" name=""/>
        <dsp:cNvSpPr/>
      </dsp:nvSpPr>
      <dsp:spPr>
        <a:xfrm>
          <a:off x="0" y="2181604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2E987-1B94-45E9-A594-191B0A140516}">
      <dsp:nvSpPr>
        <dsp:cNvPr id="0" name=""/>
        <dsp:cNvSpPr/>
      </dsp:nvSpPr>
      <dsp:spPr>
        <a:xfrm>
          <a:off x="304800" y="1886404"/>
          <a:ext cx="426720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травма (</a:t>
          </a:r>
          <a:r>
            <a:rPr lang="ru-RU" sz="2400" kern="1200" dirty="0" err="1"/>
            <a:t>побутова</a:t>
          </a:r>
          <a:r>
            <a:rPr lang="ru-RU" sz="2400" kern="1200" dirty="0"/>
            <a:t>, спортивна);</a:t>
          </a:r>
        </a:p>
      </dsp:txBody>
      <dsp:txXfrm>
        <a:off x="304800" y="1886404"/>
        <a:ext cx="4267200" cy="590400"/>
      </dsp:txXfrm>
    </dsp:sp>
    <dsp:sp modelId="{A52AA600-9C36-470C-B7B9-968CB8710784}">
      <dsp:nvSpPr>
        <dsp:cNvPr id="0" name=""/>
        <dsp:cNvSpPr/>
      </dsp:nvSpPr>
      <dsp:spPr>
        <a:xfrm>
          <a:off x="0" y="3088804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F57FF8-5BA2-444E-BD9E-F1DDC9666882}">
      <dsp:nvSpPr>
        <dsp:cNvPr id="0" name=""/>
        <dsp:cNvSpPr/>
      </dsp:nvSpPr>
      <dsp:spPr>
        <a:xfrm>
          <a:off x="304800" y="2793604"/>
          <a:ext cx="426720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/>
            <a:t>надмірне</a:t>
          </a:r>
          <a:r>
            <a:rPr lang="ru-RU" sz="2400" kern="1200" dirty="0"/>
            <a:t> </a:t>
          </a:r>
          <a:r>
            <a:rPr lang="ru-RU" sz="2400" kern="1200" dirty="0" err="1"/>
            <a:t>фізичне</a:t>
          </a:r>
          <a:r>
            <a:rPr lang="ru-RU" sz="2400" kern="1200" dirty="0"/>
            <a:t> </a:t>
          </a:r>
          <a:r>
            <a:rPr lang="ru-RU" sz="2400" kern="1200" dirty="0" err="1"/>
            <a:t>навантаження</a:t>
          </a:r>
          <a:r>
            <a:rPr lang="ru-RU" sz="2400" kern="1200" dirty="0"/>
            <a:t>;</a:t>
          </a:r>
        </a:p>
      </dsp:txBody>
      <dsp:txXfrm>
        <a:off x="304800" y="2793604"/>
        <a:ext cx="4267200" cy="590400"/>
      </dsp:txXfrm>
    </dsp:sp>
    <dsp:sp modelId="{C52D47B0-1B44-4213-97A4-C2C3F095B79F}">
      <dsp:nvSpPr>
        <dsp:cNvPr id="0" name=""/>
        <dsp:cNvSpPr/>
      </dsp:nvSpPr>
      <dsp:spPr>
        <a:xfrm>
          <a:off x="0" y="3996004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CA8AE-47FB-4887-A661-9640BAAEA510}">
      <dsp:nvSpPr>
        <dsp:cNvPr id="0" name=""/>
        <dsp:cNvSpPr/>
      </dsp:nvSpPr>
      <dsp:spPr>
        <a:xfrm>
          <a:off x="304800" y="3700804"/>
          <a:ext cx="426720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/>
            <a:t>прийом</a:t>
          </a:r>
          <a:r>
            <a:rPr lang="ru-RU" sz="2400" kern="1200" dirty="0"/>
            <a:t> </a:t>
          </a:r>
          <a:r>
            <a:rPr lang="ru-RU" sz="2400" kern="1200" dirty="0" err="1"/>
            <a:t>діуретиків</a:t>
          </a:r>
          <a:r>
            <a:rPr lang="ru-RU" sz="2400" kern="1200" dirty="0"/>
            <a:t>.</a:t>
          </a:r>
        </a:p>
      </dsp:txBody>
      <dsp:txXfrm>
        <a:off x="304800" y="3700804"/>
        <a:ext cx="4267200" cy="590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A8A331-6A33-413B-8026-B31E096EAD48}">
      <dsp:nvSpPr>
        <dsp:cNvPr id="0" name=""/>
        <dsp:cNvSpPr/>
      </dsp:nvSpPr>
      <dsp:spPr>
        <a:xfrm>
          <a:off x="0" y="784281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7C457-32B6-4DBA-BE55-20CBDACB5884}">
      <dsp:nvSpPr>
        <dsp:cNvPr id="0" name=""/>
        <dsp:cNvSpPr/>
      </dsp:nvSpPr>
      <dsp:spPr>
        <a:xfrm>
          <a:off x="411480" y="2001"/>
          <a:ext cx="5760720" cy="1564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/>
            <a:t>Застосування</a:t>
          </a:r>
          <a:r>
            <a:rPr lang="ru-RU" sz="2400" kern="1200" dirty="0"/>
            <a:t> </a:t>
          </a:r>
          <a:r>
            <a:rPr lang="ru-RU" sz="2400" kern="1200" dirty="0" err="1">
              <a:solidFill>
                <a:srgbClr val="FFFF00"/>
              </a:solidFill>
            </a:rPr>
            <a:t>місцевих</a:t>
          </a:r>
          <a:r>
            <a:rPr lang="ru-RU" sz="2400" kern="1200" dirty="0"/>
            <a:t> </a:t>
          </a:r>
          <a:r>
            <a:rPr lang="ru-RU" sz="2400" kern="1200" dirty="0" err="1"/>
            <a:t>протизапальних</a:t>
          </a:r>
          <a:r>
            <a:rPr lang="ru-RU" sz="2400" kern="1200" dirty="0"/>
            <a:t> та </a:t>
          </a:r>
          <a:r>
            <a:rPr lang="ru-RU" sz="2400" kern="1200" dirty="0" err="1"/>
            <a:t>знеболюючих</a:t>
          </a:r>
          <a:r>
            <a:rPr lang="ru-RU" sz="2400" kern="1200" dirty="0"/>
            <a:t> </a:t>
          </a:r>
          <a:r>
            <a:rPr lang="ru-RU" sz="2400" kern="1200" dirty="0" err="1"/>
            <a:t>засобів</a:t>
          </a:r>
          <a:r>
            <a:rPr lang="ru-RU" sz="2400" kern="1200" dirty="0"/>
            <a:t>.</a:t>
          </a:r>
        </a:p>
      </dsp:txBody>
      <dsp:txXfrm>
        <a:off x="411480" y="2001"/>
        <a:ext cx="5760720" cy="1564560"/>
      </dsp:txXfrm>
    </dsp:sp>
    <dsp:sp modelId="{07FD673E-D169-4E25-94A3-E39CC0CC1259}">
      <dsp:nvSpPr>
        <dsp:cNvPr id="0" name=""/>
        <dsp:cNvSpPr/>
      </dsp:nvSpPr>
      <dsp:spPr>
        <a:xfrm>
          <a:off x="0" y="3188361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A77B0-C9F0-4C84-A222-A3720DF2653D}">
      <dsp:nvSpPr>
        <dsp:cNvPr id="0" name=""/>
        <dsp:cNvSpPr/>
      </dsp:nvSpPr>
      <dsp:spPr>
        <a:xfrm>
          <a:off x="411480" y="2406081"/>
          <a:ext cx="5760720" cy="1564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/>
            <a:t>Застосування</a:t>
          </a:r>
          <a:r>
            <a:rPr lang="ru-RU" sz="2400" kern="1200" dirty="0"/>
            <a:t> </a:t>
          </a:r>
          <a:r>
            <a:rPr lang="ru-RU" sz="2400" kern="1200" dirty="0" err="1">
              <a:solidFill>
                <a:srgbClr val="FFFF00"/>
              </a:solidFill>
            </a:rPr>
            <a:t>пероральних</a:t>
          </a:r>
          <a:r>
            <a:rPr lang="ru-RU" sz="2400" kern="1200" dirty="0">
              <a:solidFill>
                <a:srgbClr val="FFFF00"/>
              </a:solidFill>
            </a:rPr>
            <a:t> </a:t>
          </a:r>
          <a:r>
            <a:rPr lang="ru-RU" sz="2400" kern="1200" dirty="0" err="1"/>
            <a:t>протизапальних</a:t>
          </a:r>
          <a:r>
            <a:rPr lang="ru-RU" sz="2400" kern="1200" dirty="0"/>
            <a:t> та </a:t>
          </a:r>
          <a:r>
            <a:rPr lang="ru-RU" sz="2400" kern="1200" dirty="0" err="1"/>
            <a:t>знеболюючих</a:t>
          </a:r>
          <a:r>
            <a:rPr lang="ru-RU" sz="2400" kern="1200" dirty="0"/>
            <a:t> </a:t>
          </a:r>
          <a:r>
            <a:rPr lang="ru-RU" sz="2400" kern="1200" dirty="0" err="1"/>
            <a:t>засобів</a:t>
          </a:r>
          <a:r>
            <a:rPr lang="ru-RU" sz="2400" kern="1200" dirty="0"/>
            <a:t>.</a:t>
          </a:r>
        </a:p>
      </dsp:txBody>
      <dsp:txXfrm>
        <a:off x="411480" y="2406081"/>
        <a:ext cx="5760720" cy="15645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D945BC-B576-40CF-910F-399EFE158D4D}">
      <dsp:nvSpPr>
        <dsp:cNvPr id="0" name=""/>
        <dsp:cNvSpPr/>
      </dsp:nvSpPr>
      <dsp:spPr>
        <a:xfrm>
          <a:off x="0" y="437522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B23E0-3046-4DBF-A092-962963B5616E}">
      <dsp:nvSpPr>
        <dsp:cNvPr id="0" name=""/>
        <dsp:cNvSpPr/>
      </dsp:nvSpPr>
      <dsp:spPr>
        <a:xfrm>
          <a:off x="411480" y="39002"/>
          <a:ext cx="5760720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при </a:t>
          </a:r>
          <a:r>
            <a:rPr lang="ru-RU" sz="2000" kern="1200" dirty="0" err="1"/>
            <a:t>місцевому</a:t>
          </a:r>
          <a:r>
            <a:rPr lang="ru-RU" sz="2000" kern="1200" dirty="0"/>
            <a:t> </a:t>
          </a:r>
          <a:r>
            <a:rPr lang="ru-RU" sz="2000" kern="1200" dirty="0" err="1"/>
            <a:t>застосуванні</a:t>
          </a:r>
          <a:r>
            <a:rPr lang="ru-RU" sz="2000" kern="1200" dirty="0"/>
            <a:t> </a:t>
          </a:r>
          <a:r>
            <a:rPr lang="ru-RU" sz="2000" kern="1200" dirty="0" err="1"/>
            <a:t>мають</a:t>
          </a:r>
          <a:r>
            <a:rPr lang="ru-RU" sz="2000" kern="1200" dirty="0"/>
            <a:t> </a:t>
          </a:r>
          <a:r>
            <a:rPr lang="ru-RU" sz="2000" kern="1200" dirty="0" err="1"/>
            <a:t>протизапальну</a:t>
          </a:r>
          <a:r>
            <a:rPr lang="ru-RU" sz="2000" kern="1200" dirty="0"/>
            <a:t> і </a:t>
          </a:r>
          <a:r>
            <a:rPr lang="ru-RU" sz="2000" kern="1200" dirty="0" err="1"/>
            <a:t>анальгетичну</a:t>
          </a:r>
          <a:r>
            <a:rPr lang="ru-RU" sz="2000" kern="1200" dirty="0"/>
            <a:t> </a:t>
          </a:r>
          <a:r>
            <a:rPr lang="ru-RU" sz="2000" kern="1200" dirty="0" err="1"/>
            <a:t>дію</a:t>
          </a:r>
          <a:r>
            <a:rPr lang="ru-RU" sz="2000" kern="1200" dirty="0"/>
            <a:t>;</a:t>
          </a:r>
        </a:p>
      </dsp:txBody>
      <dsp:txXfrm>
        <a:off x="411480" y="39002"/>
        <a:ext cx="5760720" cy="797040"/>
      </dsp:txXfrm>
    </dsp:sp>
    <dsp:sp modelId="{00790E59-4A7A-4495-B37A-82DCA11120B1}">
      <dsp:nvSpPr>
        <dsp:cNvPr id="0" name=""/>
        <dsp:cNvSpPr/>
      </dsp:nvSpPr>
      <dsp:spPr>
        <a:xfrm>
          <a:off x="0" y="1662242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915A46-4166-4ACA-ACA3-4764091E1986}">
      <dsp:nvSpPr>
        <dsp:cNvPr id="0" name=""/>
        <dsp:cNvSpPr/>
      </dsp:nvSpPr>
      <dsp:spPr>
        <a:xfrm>
          <a:off x="411480" y="1263722"/>
          <a:ext cx="5760720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сприяють</a:t>
          </a:r>
          <a:r>
            <a:rPr lang="ru-RU" sz="2000" kern="1200" dirty="0"/>
            <a:t> </a:t>
          </a:r>
          <a:r>
            <a:rPr lang="ru-RU" sz="2000" kern="1200" dirty="0" err="1"/>
            <a:t>зменшенню</a:t>
          </a:r>
          <a:r>
            <a:rPr lang="ru-RU" sz="2000" kern="1200" dirty="0"/>
            <a:t> </a:t>
          </a:r>
          <a:r>
            <a:rPr lang="ru-RU" sz="2000" kern="1200" dirty="0" err="1"/>
            <a:t>набряку</a:t>
          </a:r>
          <a:r>
            <a:rPr lang="ru-RU" sz="2000" kern="1200" dirty="0"/>
            <a:t> </a:t>
          </a:r>
          <a:r>
            <a:rPr lang="ru-RU" sz="2000" kern="1200" dirty="0" err="1"/>
            <a:t>суглобів</a:t>
          </a:r>
          <a:r>
            <a:rPr lang="ru-RU" sz="2000" kern="1200" dirty="0"/>
            <a:t> і </a:t>
          </a:r>
          <a:r>
            <a:rPr lang="ru-RU" sz="2000" kern="1200" dirty="0" err="1"/>
            <a:t>навколосуглобових</a:t>
          </a:r>
          <a:r>
            <a:rPr lang="ru-RU" sz="2000" kern="1200" dirty="0"/>
            <a:t> </a:t>
          </a:r>
          <a:r>
            <a:rPr lang="ru-RU" sz="2000" kern="1200" dirty="0" err="1"/>
            <a:t>м'яких</a:t>
          </a:r>
          <a:r>
            <a:rPr lang="ru-RU" sz="2000" kern="1200" dirty="0"/>
            <a:t> тканин;</a:t>
          </a:r>
        </a:p>
      </dsp:txBody>
      <dsp:txXfrm>
        <a:off x="411480" y="1263722"/>
        <a:ext cx="5760720" cy="797040"/>
      </dsp:txXfrm>
    </dsp:sp>
    <dsp:sp modelId="{460D5584-8963-4663-AA87-70190ECDB65B}">
      <dsp:nvSpPr>
        <dsp:cNvPr id="0" name=""/>
        <dsp:cNvSpPr/>
      </dsp:nvSpPr>
      <dsp:spPr>
        <a:xfrm>
          <a:off x="0" y="258184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6A7CD-71EA-4F3E-83BC-6FFB99A847D5}">
      <dsp:nvSpPr>
        <dsp:cNvPr id="0" name=""/>
        <dsp:cNvSpPr/>
      </dsp:nvSpPr>
      <dsp:spPr>
        <a:xfrm>
          <a:off x="411480" y="2488442"/>
          <a:ext cx="5760720" cy="4919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сприяють</a:t>
          </a:r>
          <a:r>
            <a:rPr lang="ru-RU" sz="2000" kern="1200" dirty="0"/>
            <a:t> </a:t>
          </a:r>
          <a:r>
            <a:rPr lang="ru-RU" sz="2000" kern="1200" dirty="0" err="1"/>
            <a:t>збільшенню</a:t>
          </a:r>
          <a:r>
            <a:rPr lang="ru-RU" sz="2000" kern="1200" dirty="0"/>
            <a:t> </a:t>
          </a:r>
          <a:r>
            <a:rPr lang="ru-RU" sz="2000" kern="1200" dirty="0" err="1"/>
            <a:t>обсягу</a:t>
          </a:r>
          <a:r>
            <a:rPr lang="ru-RU" sz="2000" kern="1200" dirty="0"/>
            <a:t> </a:t>
          </a:r>
          <a:r>
            <a:rPr lang="ru-RU" sz="2000" kern="1200" dirty="0" err="1"/>
            <a:t>рухів</a:t>
          </a:r>
          <a:r>
            <a:rPr lang="ru-RU" sz="2000" kern="1200" dirty="0"/>
            <a:t>;</a:t>
          </a:r>
        </a:p>
      </dsp:txBody>
      <dsp:txXfrm>
        <a:off x="411480" y="2488442"/>
        <a:ext cx="5760720" cy="491917"/>
      </dsp:txXfrm>
    </dsp:sp>
    <dsp:sp modelId="{A3A94FB8-5F59-47A6-BAA0-6F16FA6A6C93}">
      <dsp:nvSpPr>
        <dsp:cNvPr id="0" name=""/>
        <dsp:cNvSpPr/>
      </dsp:nvSpPr>
      <dsp:spPr>
        <a:xfrm>
          <a:off x="0" y="380656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305FE-75FE-4AA0-93C1-38204699D793}">
      <dsp:nvSpPr>
        <dsp:cNvPr id="0" name=""/>
        <dsp:cNvSpPr/>
      </dsp:nvSpPr>
      <dsp:spPr>
        <a:xfrm>
          <a:off x="411480" y="3408040"/>
          <a:ext cx="5760720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зменшують</a:t>
          </a:r>
          <a:r>
            <a:rPr lang="ru-RU" sz="2000" kern="1200" dirty="0"/>
            <a:t> </a:t>
          </a:r>
          <a:r>
            <a:rPr lang="ru-RU" sz="2000" kern="1200" dirty="0" err="1"/>
            <a:t>агрегацію</a:t>
          </a:r>
          <a:r>
            <a:rPr lang="ru-RU" sz="2000" kern="1200" dirty="0"/>
            <a:t> </a:t>
          </a:r>
          <a:r>
            <a:rPr lang="ru-RU" sz="2000" kern="1200" dirty="0" err="1"/>
            <a:t>тромбоцитів</a:t>
          </a:r>
          <a:r>
            <a:rPr lang="ru-RU" sz="2000" kern="1200" dirty="0"/>
            <a:t> (</a:t>
          </a:r>
          <a:r>
            <a:rPr lang="ru-RU" sz="2000" kern="1200" dirty="0" err="1"/>
            <a:t>покращують</a:t>
          </a:r>
          <a:r>
            <a:rPr lang="ru-RU" sz="2000" kern="1200" dirty="0"/>
            <a:t> </a:t>
          </a:r>
          <a:r>
            <a:rPr lang="ru-RU" sz="2000" kern="1200" dirty="0" err="1"/>
            <a:t>місцеву</a:t>
          </a:r>
          <a:r>
            <a:rPr lang="ru-RU" sz="2000" kern="1200" dirty="0"/>
            <a:t> </a:t>
          </a:r>
          <a:r>
            <a:rPr lang="ru-RU" sz="2000" kern="1200" dirty="0" err="1"/>
            <a:t>мікроциркуляцію</a:t>
          </a:r>
          <a:r>
            <a:rPr lang="ru-RU" sz="2000" kern="1200" dirty="0"/>
            <a:t>).</a:t>
          </a:r>
        </a:p>
      </dsp:txBody>
      <dsp:txXfrm>
        <a:off x="411480" y="3408040"/>
        <a:ext cx="5760720" cy="7970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855911-FBE0-4F29-99ED-D73208B33F1B}">
      <dsp:nvSpPr>
        <dsp:cNvPr id="0" name=""/>
        <dsp:cNvSpPr/>
      </dsp:nvSpPr>
      <dsp:spPr>
        <a:xfrm>
          <a:off x="0" y="434756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98D55-4089-420C-AA68-5772FA4621D1}">
      <dsp:nvSpPr>
        <dsp:cNvPr id="0" name=""/>
        <dsp:cNvSpPr/>
      </dsp:nvSpPr>
      <dsp:spPr>
        <a:xfrm>
          <a:off x="411480" y="21475"/>
          <a:ext cx="576072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Місцевоподразнююча</a:t>
          </a:r>
          <a:r>
            <a:rPr lang="ru-RU" sz="2000" kern="1200" dirty="0"/>
            <a:t> </a:t>
          </a:r>
          <a:r>
            <a:rPr lang="ru-RU" sz="2000" kern="1200" dirty="0" err="1"/>
            <a:t>дія</a:t>
          </a:r>
          <a:r>
            <a:rPr lang="ru-RU" sz="2000" kern="1200" dirty="0"/>
            <a:t>;</a:t>
          </a:r>
        </a:p>
      </dsp:txBody>
      <dsp:txXfrm>
        <a:off x="411480" y="21475"/>
        <a:ext cx="5760720" cy="826560"/>
      </dsp:txXfrm>
    </dsp:sp>
    <dsp:sp modelId="{E1EBC97A-C7E2-408F-83DF-CBDC8F463504}">
      <dsp:nvSpPr>
        <dsp:cNvPr id="0" name=""/>
        <dsp:cNvSpPr/>
      </dsp:nvSpPr>
      <dsp:spPr>
        <a:xfrm>
          <a:off x="0" y="1704836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8F2D3-D4F3-4E6C-9477-454088F3A058}">
      <dsp:nvSpPr>
        <dsp:cNvPr id="0" name=""/>
        <dsp:cNvSpPr/>
      </dsp:nvSpPr>
      <dsp:spPr>
        <a:xfrm>
          <a:off x="411480" y="1291556"/>
          <a:ext cx="576072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Відволікаюча</a:t>
          </a:r>
          <a:r>
            <a:rPr lang="ru-RU" sz="2000" kern="1200" dirty="0"/>
            <a:t> </a:t>
          </a:r>
          <a:r>
            <a:rPr lang="ru-RU" sz="2000" kern="1200" dirty="0" err="1"/>
            <a:t>дія</a:t>
          </a:r>
          <a:r>
            <a:rPr lang="ru-RU" sz="2000" kern="1200" dirty="0"/>
            <a:t>;</a:t>
          </a:r>
        </a:p>
      </dsp:txBody>
      <dsp:txXfrm>
        <a:off x="411480" y="1291556"/>
        <a:ext cx="5760720" cy="826560"/>
      </dsp:txXfrm>
    </dsp:sp>
    <dsp:sp modelId="{A667B618-8614-467A-88F0-5FAC560769C2}">
      <dsp:nvSpPr>
        <dsp:cNvPr id="0" name=""/>
        <dsp:cNvSpPr/>
      </dsp:nvSpPr>
      <dsp:spPr>
        <a:xfrm>
          <a:off x="0" y="2974916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3137BC-FDBD-46A6-9F4F-406C24498CAA}">
      <dsp:nvSpPr>
        <dsp:cNvPr id="0" name=""/>
        <dsp:cNvSpPr/>
      </dsp:nvSpPr>
      <dsp:spPr>
        <a:xfrm>
          <a:off x="411480" y="2561636"/>
          <a:ext cx="576072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Знеболююча</a:t>
          </a:r>
          <a:r>
            <a:rPr lang="ru-RU" sz="2000" kern="1200" dirty="0"/>
            <a:t> </a:t>
          </a:r>
          <a:r>
            <a:rPr lang="ru-RU" sz="2000" kern="1200" dirty="0" err="1"/>
            <a:t>дія</a:t>
          </a:r>
          <a:r>
            <a:rPr lang="ru-RU" sz="2000" kern="1200" dirty="0"/>
            <a:t> (як результат </a:t>
          </a:r>
          <a:r>
            <a:rPr lang="ru-RU" sz="2000" kern="1200" dirty="0" err="1"/>
            <a:t>місцевоподразнюючої</a:t>
          </a:r>
          <a:r>
            <a:rPr lang="ru-RU" sz="2000" kern="1200" dirty="0"/>
            <a:t> та </a:t>
          </a:r>
          <a:r>
            <a:rPr lang="ru-RU" sz="2000" kern="1200" dirty="0" err="1"/>
            <a:t>відволікаючої</a:t>
          </a:r>
          <a:r>
            <a:rPr lang="ru-RU" sz="2000" kern="1200" dirty="0"/>
            <a:t>);</a:t>
          </a:r>
        </a:p>
      </dsp:txBody>
      <dsp:txXfrm>
        <a:off x="411480" y="2561636"/>
        <a:ext cx="5760720" cy="826560"/>
      </dsp:txXfrm>
    </dsp:sp>
    <dsp:sp modelId="{9D29C49D-DE2A-41A0-B44E-9BD88E2CB1DC}">
      <dsp:nvSpPr>
        <dsp:cNvPr id="0" name=""/>
        <dsp:cNvSpPr/>
      </dsp:nvSpPr>
      <dsp:spPr>
        <a:xfrm>
          <a:off x="0" y="4244996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069E5-3C4D-425D-B1B4-DE39DB203A29}">
      <dsp:nvSpPr>
        <dsp:cNvPr id="0" name=""/>
        <dsp:cNvSpPr/>
      </dsp:nvSpPr>
      <dsp:spPr>
        <a:xfrm>
          <a:off x="411480" y="3831716"/>
          <a:ext cx="5760720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Судинорозширювальна</a:t>
          </a:r>
          <a:r>
            <a:rPr lang="ru-RU" sz="2000" kern="1200" dirty="0"/>
            <a:t> </a:t>
          </a:r>
          <a:r>
            <a:rPr lang="ru-RU" sz="2000" kern="1200" dirty="0" err="1"/>
            <a:t>дія</a:t>
          </a:r>
          <a:r>
            <a:rPr lang="ru-RU" sz="2000" kern="1200" dirty="0"/>
            <a:t>, </a:t>
          </a:r>
          <a:r>
            <a:rPr lang="ru-RU" sz="2000" kern="1200" dirty="0" err="1"/>
            <a:t>поліпшення</a:t>
          </a:r>
          <a:r>
            <a:rPr lang="ru-RU" sz="2000" kern="1200" dirty="0"/>
            <a:t> </a:t>
          </a:r>
          <a:r>
            <a:rPr lang="ru-RU" sz="2000" kern="1200" dirty="0" err="1"/>
            <a:t>кровообігу</a:t>
          </a:r>
          <a:r>
            <a:rPr lang="ru-RU" sz="2000" kern="1200" dirty="0"/>
            <a:t> в </a:t>
          </a:r>
          <a:r>
            <a:rPr lang="ru-RU" sz="2000" kern="1200" dirty="0" err="1"/>
            <a:t>місці</a:t>
          </a:r>
          <a:r>
            <a:rPr lang="ru-RU" sz="2000" kern="1200" dirty="0"/>
            <a:t> </a:t>
          </a:r>
          <a:r>
            <a:rPr lang="ru-RU" sz="2000" kern="1200" dirty="0" err="1"/>
            <a:t>нанесення</a:t>
          </a:r>
          <a:r>
            <a:rPr lang="ru-RU" sz="2000" kern="1200" dirty="0"/>
            <a:t>.</a:t>
          </a:r>
        </a:p>
      </dsp:txBody>
      <dsp:txXfrm>
        <a:off x="411480" y="3831716"/>
        <a:ext cx="5760720" cy="82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2/14/2017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Фармацевтична опіка при суглобовій та м</a:t>
            </a:r>
            <a:r>
              <a:rPr lang="ru-RU" dirty="0"/>
              <a:t>’</a:t>
            </a:r>
            <a:r>
              <a:rPr lang="uk-UA" dirty="0" err="1"/>
              <a:t>язовій</a:t>
            </a:r>
            <a:r>
              <a:rPr lang="uk-UA" dirty="0"/>
              <a:t> болі</a:t>
            </a:r>
            <a:endParaRPr lang="ru-RU" b="1" dirty="0"/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1428728" y="4286256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ru-RU" sz="1800" dirty="0"/>
              <a:t>Зав</a:t>
            </a:r>
            <a:r>
              <a:rPr lang="uk-UA" sz="1800" dirty="0"/>
              <a:t>і</a:t>
            </a:r>
            <a:r>
              <a:rPr lang="ru-RU" sz="1800" dirty="0" err="1"/>
              <a:t>дувач</a:t>
            </a:r>
            <a:r>
              <a:rPr lang="ru-RU" sz="1800" dirty="0"/>
              <a:t> </a:t>
            </a:r>
            <a:r>
              <a:rPr lang="ru-RU" sz="1800" dirty="0" err="1"/>
              <a:t>кафедри</a:t>
            </a:r>
            <a:r>
              <a:rPr lang="ru-RU" sz="1800" dirty="0"/>
              <a:t> </a:t>
            </a:r>
            <a:r>
              <a:rPr lang="ru-RU" sz="1800" dirty="0" err="1"/>
              <a:t>клінічної</a:t>
            </a:r>
            <a:r>
              <a:rPr lang="ru-RU" sz="1800" dirty="0"/>
              <a:t> </a:t>
            </a:r>
            <a:r>
              <a:rPr lang="ru-RU" sz="1800" dirty="0" err="1"/>
              <a:t>фармації</a:t>
            </a:r>
            <a:r>
              <a:rPr lang="ru-RU" sz="1800" dirty="0"/>
              <a:t>, </a:t>
            </a:r>
          </a:p>
          <a:p>
            <a:r>
              <a:rPr lang="ru-RU" sz="1800" dirty="0" err="1"/>
              <a:t>фармакотерапії</a:t>
            </a:r>
            <a:r>
              <a:rPr lang="ru-RU" sz="1800" dirty="0"/>
              <a:t> та УЕФ</a:t>
            </a:r>
          </a:p>
          <a:p>
            <a:r>
              <a:rPr lang="ru-RU" sz="1800" dirty="0" err="1"/>
              <a:t>Запорізького</a:t>
            </a:r>
            <a:r>
              <a:rPr lang="ru-RU" sz="1800" dirty="0"/>
              <a:t> державного </a:t>
            </a:r>
            <a:r>
              <a:rPr lang="ru-RU" sz="1800" dirty="0" err="1"/>
              <a:t>медичного</a:t>
            </a:r>
            <a:r>
              <a:rPr lang="ru-RU" sz="1800" dirty="0"/>
              <a:t> </a:t>
            </a:r>
            <a:r>
              <a:rPr lang="ru-RU" sz="1800" dirty="0" err="1"/>
              <a:t>університету</a:t>
            </a:r>
            <a:r>
              <a:rPr lang="ru-RU" sz="1800" dirty="0"/>
              <a:t>,</a:t>
            </a:r>
          </a:p>
          <a:p>
            <a:r>
              <a:rPr lang="ru-RU" sz="1800" dirty="0" err="1"/>
              <a:t>професор</a:t>
            </a:r>
            <a:r>
              <a:rPr lang="ru-RU" sz="1800" dirty="0"/>
              <a:t>   Білай </a:t>
            </a:r>
            <a:r>
              <a:rPr lang="ru-RU" sz="1800" dirty="0" err="1"/>
              <a:t>Іван</a:t>
            </a:r>
            <a:r>
              <a:rPr lang="ru-RU" sz="1800" dirty="0"/>
              <a:t> Михайлович</a:t>
            </a:r>
          </a:p>
          <a:p>
            <a:r>
              <a:rPr lang="en-US" sz="1800" dirty="0"/>
              <a:t>Email: belay_im@mail.ru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Клініко-фармацевтична</a:t>
            </a:r>
            <a:r>
              <a:rPr lang="ru-RU" sz="2800" dirty="0"/>
              <a:t> характеристика </a:t>
            </a:r>
            <a:r>
              <a:rPr lang="ru-RU" sz="2800" dirty="0" err="1"/>
              <a:t>лікарських</a:t>
            </a:r>
            <a:r>
              <a:rPr lang="ru-RU" sz="2800" dirty="0"/>
              <a:t> форм </a:t>
            </a:r>
            <a:r>
              <a:rPr lang="ru-RU" sz="2800" dirty="0" err="1"/>
              <a:t>препаратів</a:t>
            </a:r>
            <a:r>
              <a:rPr lang="ru-RU" sz="2800" dirty="0"/>
              <a:t> для </a:t>
            </a:r>
            <a:r>
              <a:rPr lang="ru-RU" sz="2800" dirty="0" err="1"/>
              <a:t>місцевого</a:t>
            </a:r>
            <a:r>
              <a:rPr lang="ru-RU" sz="2800" dirty="0"/>
              <a:t> </a:t>
            </a:r>
            <a:r>
              <a:rPr lang="ru-RU" sz="2800" dirty="0" err="1"/>
              <a:t>застосування</a:t>
            </a:r>
            <a:r>
              <a:rPr lang="ru-RU" sz="2800" dirty="0"/>
              <a:t> при </a:t>
            </a:r>
            <a:r>
              <a:rPr lang="ru-RU" sz="2800" dirty="0" err="1"/>
              <a:t>суглобовому</a:t>
            </a:r>
            <a:r>
              <a:rPr lang="ru-RU" sz="2800" dirty="0"/>
              <a:t> та </a:t>
            </a:r>
            <a:r>
              <a:rPr lang="ru-RU" sz="2800" dirty="0" err="1"/>
              <a:t>м'язовому</a:t>
            </a:r>
            <a:r>
              <a:rPr lang="ru-RU" sz="2800" dirty="0"/>
              <a:t> болю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8082166"/>
              </p:ext>
            </p:extLst>
          </p:nvPr>
        </p:nvGraphicFramePr>
        <p:xfrm>
          <a:off x="714348" y="1928818"/>
          <a:ext cx="7358114" cy="4284674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3978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0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Переваги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882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Недоліки</a:t>
                      </a:r>
                      <a:r>
                        <a:rPr lang="ru-RU" sz="2000" baseline="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274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Відносна</a:t>
                      </a:r>
                      <a:r>
                        <a:rPr lang="ru-RU" sz="2000" dirty="0"/>
                        <a:t> простота і </a:t>
                      </a:r>
                      <a:r>
                        <a:rPr lang="ru-RU" sz="2000" dirty="0" err="1"/>
                        <a:t>безпека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застосування</a:t>
                      </a:r>
                      <a:r>
                        <a:rPr lang="ru-RU" sz="2000" dirty="0"/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Можливість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використання</a:t>
                      </a:r>
                      <a:r>
                        <a:rPr lang="ru-RU" sz="2000" dirty="0"/>
                        <a:t> як </a:t>
                      </a:r>
                      <a:r>
                        <a:rPr lang="ru-RU" sz="2000" dirty="0" err="1"/>
                        <a:t>місцевої</a:t>
                      </a:r>
                      <a:r>
                        <a:rPr lang="ru-RU" sz="2000" dirty="0"/>
                        <a:t>, так і </a:t>
                      </a:r>
                      <a:r>
                        <a:rPr lang="ru-RU" sz="2000" dirty="0" err="1"/>
                        <a:t>резорбтивної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дії</a:t>
                      </a:r>
                      <a:r>
                        <a:rPr lang="ru-RU" sz="2000" dirty="0"/>
                        <a:t>. </a:t>
                      </a:r>
                      <a:r>
                        <a:rPr lang="ru-RU" sz="2000" dirty="0" err="1"/>
                        <a:t>Слабко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виражена</a:t>
                      </a:r>
                      <a:r>
                        <a:rPr lang="ru-RU" sz="2000" dirty="0"/>
                        <a:t> системна </a:t>
                      </a:r>
                      <a:r>
                        <a:rPr lang="ru-RU" sz="2000" dirty="0" err="1"/>
                        <a:t>дія</a:t>
                      </a:r>
                      <a:r>
                        <a:rPr lang="ru-RU" sz="2000" dirty="0"/>
                        <a:t>. </a:t>
                      </a:r>
                      <a:r>
                        <a:rPr lang="ru-RU" sz="2000" dirty="0" err="1"/>
                        <a:t>Забезпечення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високої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концентрації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діючих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речовин</a:t>
                      </a:r>
                      <a:r>
                        <a:rPr lang="ru-RU" sz="2000" dirty="0"/>
                        <a:t> у </a:t>
                      </a:r>
                      <a:r>
                        <a:rPr lang="ru-RU" sz="2000" dirty="0" err="1"/>
                        <a:t>місці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нанесення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мазі</a:t>
                      </a:r>
                      <a:r>
                        <a:rPr lang="ru-RU" sz="2000" dirty="0"/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 </a:t>
                      </a:r>
                      <a:r>
                        <a:rPr lang="ru-RU" sz="2000" dirty="0" err="1"/>
                        <a:t>одній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мазі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можуть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міститися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речовини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різні</a:t>
                      </a:r>
                      <a:r>
                        <a:rPr lang="ru-RU" sz="2000" dirty="0"/>
                        <a:t> за </a:t>
                      </a:r>
                      <a:r>
                        <a:rPr lang="ru-RU" sz="2000" dirty="0" err="1"/>
                        <a:t>механізмом</a:t>
                      </a:r>
                      <a:r>
                        <a:rPr lang="ru-RU" sz="2000" dirty="0"/>
                        <a:t> і </a:t>
                      </a:r>
                      <a:r>
                        <a:rPr lang="ru-RU" sz="2000" dirty="0" err="1"/>
                        <a:t>спрямованістю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лікувальної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дії</a:t>
                      </a:r>
                      <a:r>
                        <a:rPr lang="ru-RU" sz="2000" dirty="0"/>
                        <a:t>. </a:t>
                      </a:r>
                      <a:r>
                        <a:rPr lang="ru-RU" sz="2000" dirty="0" err="1"/>
                        <a:t>Можливість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пролонгованої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дії</a:t>
                      </a:r>
                      <a:r>
                        <a:rPr lang="ru-RU" sz="2000" dirty="0"/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882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Мазі</a:t>
                      </a:r>
                      <a:r>
                        <a:rPr lang="ru-RU" sz="2000" dirty="0"/>
                        <a:t> на </a:t>
                      </a:r>
                      <a:r>
                        <a:rPr lang="ru-RU" sz="2000" dirty="0" err="1"/>
                        <a:t>основі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вазеліну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слабко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вивільняють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діючі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речовини</a:t>
                      </a:r>
                      <a:r>
                        <a:rPr lang="ru-RU" sz="2000" dirty="0"/>
                        <a:t>.</a:t>
                      </a:r>
                    </a:p>
                    <a:p>
                      <a:pPr marR="882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При </a:t>
                      </a:r>
                      <a:r>
                        <a:rPr lang="ru-RU" sz="2000" dirty="0" err="1"/>
                        <a:t>попаданні</a:t>
                      </a:r>
                      <a:r>
                        <a:rPr lang="ru-RU" sz="2000" dirty="0"/>
                        <a:t> на </a:t>
                      </a:r>
                      <a:r>
                        <a:rPr lang="ru-RU" sz="2000" dirty="0" err="1"/>
                        <a:t>шкіру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або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одяг</a:t>
                      </a:r>
                      <a:r>
                        <a:rPr lang="ru-RU" sz="2000" dirty="0"/>
                        <a:t> мазь </a:t>
                      </a:r>
                      <a:r>
                        <a:rPr lang="ru-RU" sz="2000" dirty="0" err="1"/>
                        <a:t>залишає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жирні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плями</a:t>
                      </a:r>
                      <a:r>
                        <a:rPr lang="ru-RU" sz="2000" dirty="0"/>
                        <a:t>.</a:t>
                      </a:r>
                    </a:p>
                    <a:p>
                      <a:pPr marR="882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Мазі</a:t>
                      </a:r>
                      <a:r>
                        <a:rPr lang="ru-RU" sz="2000" dirty="0"/>
                        <a:t> на </a:t>
                      </a:r>
                      <a:r>
                        <a:rPr lang="ru-RU" sz="2000" dirty="0" err="1"/>
                        <a:t>гідрофобній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основі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обумовлюють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виражений</a:t>
                      </a:r>
                      <a:r>
                        <a:rPr lang="ru-RU" sz="2000" dirty="0"/>
                        <a:t> «</a:t>
                      </a:r>
                      <a:r>
                        <a:rPr lang="ru-RU" sz="2000" dirty="0" err="1"/>
                        <a:t>парниковий</a:t>
                      </a:r>
                      <a:r>
                        <a:rPr lang="ru-RU" sz="2000" dirty="0"/>
                        <a:t>» </a:t>
                      </a:r>
                      <a:r>
                        <a:rPr lang="ru-RU" sz="2000" dirty="0" err="1"/>
                        <a:t>ефект</a:t>
                      </a:r>
                      <a:r>
                        <a:rPr lang="ru-RU" sz="2000" dirty="0"/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000496" y="1428736"/>
            <a:ext cx="97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МАЗІ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4355745"/>
              </p:ext>
            </p:extLst>
          </p:nvPr>
        </p:nvGraphicFramePr>
        <p:xfrm>
          <a:off x="785786" y="1000108"/>
          <a:ext cx="7358114" cy="4929182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3978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0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Переваги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882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Недоліки</a:t>
                      </a:r>
                      <a:r>
                        <a:rPr lang="ru-RU" sz="2000" baseline="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27492">
                <a:tc>
                  <a:txBody>
                    <a:bodyPr/>
                    <a:lstStyle/>
                    <a:p>
                      <a:pPr marR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Пролонгована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дія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Можливість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застосовувати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ніч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Наявність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зволожуючої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дії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шкіру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R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порівнянні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з мазями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гелі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краще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всмоктуються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здійснюють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більш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виражену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дію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R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попаданні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шкіру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одяг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гель легко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змивається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водою, не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залишаючи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слідів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(на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відміну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від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мазей).</a:t>
                      </a: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41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Гель -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нестабільна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лікарська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форма, при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зберіганні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відбувається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його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розшарування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Дифузія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діючої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речовини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тканини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з гелю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відбувається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повільніше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ніж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з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розчину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мазі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. У той же час,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ця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властивість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дозволяє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досягти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пролонгованої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дії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препарату.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Гелі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мають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виражену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системну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дію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що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далеко не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завжди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бажана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підвищується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ймовірність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розвитку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побічних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Times New Roman"/>
                        </a:rPr>
                        <a:t>ефектів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20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1934" y="214290"/>
            <a:ext cx="1035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Гелі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Розтирання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6178877"/>
              </p:ext>
            </p:extLst>
          </p:nvPr>
        </p:nvGraphicFramePr>
        <p:xfrm>
          <a:off x="785786" y="1000108"/>
          <a:ext cx="7358114" cy="4284674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3978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0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Переваги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882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err="1">
                          <a:latin typeface="Times New Roman"/>
                          <a:ea typeface="Times New Roman"/>
                        </a:rPr>
                        <a:t>Недоліки</a:t>
                      </a:r>
                      <a:r>
                        <a:rPr lang="ru-RU" sz="2000" baseline="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274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рахунок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місцевоподразнюючої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дії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спирту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розширюють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судини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шкіри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покращують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кровообіг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в тканинах.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Слабовиражена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системна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дія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рахунок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спиртової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основи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підсушуючи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шкіру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сприяють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її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лущенню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Виразність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системної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дії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нижче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ніж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 у мазей і </a:t>
                      </a:r>
                      <a:r>
                        <a:rPr lang="ru-RU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гелів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err="1"/>
              <a:t>Безрецептурні</a:t>
            </a:r>
            <a:r>
              <a:rPr lang="ru-RU" sz="3600" b="1" dirty="0"/>
              <a:t> </a:t>
            </a:r>
            <a:r>
              <a:rPr lang="ru-RU" sz="3600" b="1" dirty="0" err="1"/>
              <a:t>нестероїдні</a:t>
            </a:r>
            <a:r>
              <a:rPr lang="ru-RU" sz="3600" b="1" dirty="0"/>
              <a:t> </a:t>
            </a:r>
            <a:r>
              <a:rPr lang="ru-RU" sz="3600" b="1" dirty="0" err="1"/>
              <a:t>протизапальні</a:t>
            </a:r>
            <a:r>
              <a:rPr lang="ru-RU" sz="3600" b="1" dirty="0"/>
              <a:t> </a:t>
            </a:r>
            <a:r>
              <a:rPr lang="ru-RU" sz="3600" b="1" dirty="0" err="1"/>
              <a:t>препарати</a:t>
            </a:r>
            <a:r>
              <a:rPr lang="ru-RU" sz="3600" b="1" dirty="0"/>
              <a:t> для </a:t>
            </a:r>
            <a:r>
              <a:rPr lang="ru-RU" sz="3600" b="1" dirty="0" err="1"/>
              <a:t>місцевого</a:t>
            </a:r>
            <a:r>
              <a:rPr lang="ru-RU" sz="3600" b="1" dirty="0"/>
              <a:t> </a:t>
            </a:r>
            <a:r>
              <a:rPr lang="ru-RU" sz="3600" b="1" dirty="0" err="1"/>
              <a:t>застосування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53844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84320550"/>
              </p:ext>
            </p:extLst>
          </p:nvPr>
        </p:nvGraphicFramePr>
        <p:xfrm>
          <a:off x="285720" y="285728"/>
          <a:ext cx="8501123" cy="6215104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13573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59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5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825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Активний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інгредієнт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Препарат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ЛФ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527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Характерні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особливості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6814">
                <a:tc>
                  <a:txBody>
                    <a:bodyPr/>
                    <a:lstStyle/>
                    <a:p>
                      <a:pPr marL="1587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2222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143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92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Феніл</a:t>
                      </a:r>
                      <a:r>
                        <a:rPr lang="ru-RU" sz="2000" dirty="0"/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бута-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зон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Бутадіон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Мазь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30480"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Не </a:t>
                      </a:r>
                      <a:r>
                        <a:rPr lang="ru-RU" sz="2000" dirty="0" err="1"/>
                        <a:t>слід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допускати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потрапляння</a:t>
                      </a:r>
                      <a:r>
                        <a:rPr lang="ru-RU" sz="2000" dirty="0"/>
                        <a:t> на </a:t>
                      </a:r>
                      <a:r>
                        <a:rPr lang="ru-RU" sz="2000" dirty="0" err="1"/>
                        <a:t>поверхню</a:t>
                      </a:r>
                      <a:r>
                        <a:rPr lang="ru-RU" sz="2000" dirty="0"/>
                        <a:t> ран </a:t>
                      </a:r>
                      <a:r>
                        <a:rPr lang="ru-RU" sz="2000" dirty="0" err="1"/>
                        <a:t>або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ділянки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ураженої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 з </a:t>
                      </a:r>
                      <a:r>
                        <a:rPr lang="ru-RU" sz="2000" dirty="0" err="1"/>
                        <a:t>екземою</a:t>
                      </a:r>
                      <a:r>
                        <a:rPr lang="ru-RU" sz="2000" dirty="0"/>
                        <a:t>. При </a:t>
                      </a:r>
                      <a:r>
                        <a:rPr lang="ru-RU" sz="2000" dirty="0" err="1"/>
                        <a:t>втиранні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можливі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гіперемія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свербіж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лущення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.</a:t>
                      </a:r>
                    </a:p>
                    <a:p>
                      <a:pPr marR="30480"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При </a:t>
                      </a:r>
                      <a:r>
                        <a:rPr lang="ru-RU" sz="2000" dirty="0" err="1"/>
                        <a:t>передозуванні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можливі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головний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біль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запаморочення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неприємні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відчуття</a:t>
                      </a:r>
                      <a:r>
                        <a:rPr lang="ru-RU" sz="2000" dirty="0"/>
                        <a:t> в </a:t>
                      </a:r>
                      <a:r>
                        <a:rPr lang="ru-RU" sz="2000" dirty="0" err="1"/>
                        <a:t>епігастрії</a:t>
                      </a:r>
                      <a:r>
                        <a:rPr lang="ru-RU" sz="2000" dirty="0"/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681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Піро</a:t>
                      </a:r>
                      <a:r>
                        <a:rPr lang="ru-RU" sz="2000" dirty="0"/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кси-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кам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Хотемін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Мазь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 rowSpan="2">
                  <a:txBody>
                    <a:bodyPr/>
                    <a:lstStyle/>
                    <a:p>
                      <a:pPr marL="317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Протипоказаний</a:t>
                      </a:r>
                      <a:r>
                        <a:rPr lang="ru-RU" sz="2000" dirty="0"/>
                        <a:t> при </a:t>
                      </a:r>
                      <a:r>
                        <a:rPr lang="ru-RU" sz="2000" dirty="0" err="1"/>
                        <a:t>підвищеній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чутливості</a:t>
                      </a:r>
                      <a:r>
                        <a:rPr lang="ru-RU" sz="2000" dirty="0"/>
                        <a:t> до НПЗЗ.</a:t>
                      </a:r>
                    </a:p>
                    <a:p>
                      <a:pPr marL="317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При </a:t>
                      </a:r>
                      <a:r>
                        <a:rPr lang="ru-RU" sz="2000" dirty="0" err="1"/>
                        <a:t>втиранні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можливі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гіперемія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свербіж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лущення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.</a:t>
                      </a:r>
                    </a:p>
                    <a:p>
                      <a:pPr marL="317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При </a:t>
                      </a:r>
                      <a:r>
                        <a:rPr lang="ru-RU" sz="2000" dirty="0" err="1"/>
                        <a:t>неповному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втиранні</a:t>
                      </a:r>
                      <a:r>
                        <a:rPr lang="ru-RU" sz="2000" dirty="0"/>
                        <a:t> гелю </a:t>
                      </a:r>
                      <a:r>
                        <a:rPr lang="ru-RU" sz="2000" dirty="0" err="1"/>
                        <a:t>можлива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тимчасова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зміна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кольору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80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5240"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Ревмадор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Фелден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Фінал</a:t>
                      </a:r>
                      <a:r>
                        <a:rPr lang="ru-RU" sz="2000" dirty="0"/>
                        <a:t>-гель, Эра-зон'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Гель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8615771"/>
              </p:ext>
            </p:extLst>
          </p:nvPr>
        </p:nvGraphicFramePr>
        <p:xfrm>
          <a:off x="1" y="0"/>
          <a:ext cx="9143998" cy="6858000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11096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74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7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594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1012">
                <a:tc>
                  <a:txBody>
                    <a:bodyPr/>
                    <a:lstStyle/>
                    <a:p>
                      <a:pPr marL="1371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1093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354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Ето</a:t>
                      </a:r>
                      <a:r>
                        <a:rPr lang="ru-RU" sz="1800" dirty="0"/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фена-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мат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Терморев-мон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Гель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27305" indent="-273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Протипоказаний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дітям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вагітним</a:t>
                      </a:r>
                      <a:r>
                        <a:rPr lang="ru-RU" sz="1800" dirty="0"/>
                        <a:t> і </a:t>
                      </a:r>
                      <a:r>
                        <a:rPr lang="ru-RU" sz="1800" dirty="0" err="1"/>
                        <a:t>годуючим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жінкам</a:t>
                      </a:r>
                      <a:r>
                        <a:rPr lang="ru-RU" sz="1800" dirty="0"/>
                        <a:t>. Не </a:t>
                      </a:r>
                      <a:r>
                        <a:rPr lang="ru-RU" sz="1800" dirty="0" err="1"/>
                        <a:t>слід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допускати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потрапляння</a:t>
                      </a:r>
                      <a:r>
                        <a:rPr lang="ru-RU" sz="1800" dirty="0"/>
                        <a:t> на </a:t>
                      </a:r>
                      <a:r>
                        <a:rPr lang="ru-RU" sz="1800" dirty="0" err="1"/>
                        <a:t>поверхню</a:t>
                      </a:r>
                      <a:r>
                        <a:rPr lang="ru-RU" sz="1800" dirty="0"/>
                        <a:t> ран </a:t>
                      </a:r>
                      <a:r>
                        <a:rPr lang="ru-RU" sz="1800" dirty="0" err="1"/>
                        <a:t>або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ділянки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шкіри</a:t>
                      </a:r>
                      <a:r>
                        <a:rPr lang="ru-RU" sz="1800" dirty="0"/>
                        <a:t> з </a:t>
                      </a:r>
                      <a:r>
                        <a:rPr lang="ru-RU" sz="1800" dirty="0" err="1"/>
                        <a:t>екземою</a:t>
                      </a:r>
                      <a:r>
                        <a:rPr lang="ru-RU" sz="1800" dirty="0"/>
                        <a:t>. При </a:t>
                      </a:r>
                      <a:r>
                        <a:rPr lang="ru-RU" sz="1800" dirty="0" err="1"/>
                        <a:t>втиранні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можливі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гіперемія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шкіри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свербіж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лущення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шкіри</a:t>
                      </a:r>
                      <a:r>
                        <a:rPr lang="ru-RU" sz="1800" dirty="0"/>
                        <a:t>.</a:t>
                      </a:r>
                    </a:p>
                    <a:p>
                      <a:pPr marL="27305" indent="-273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При </a:t>
                      </a:r>
                      <a:r>
                        <a:rPr lang="ru-RU" sz="1800" dirty="0" err="1"/>
                        <a:t>передозуванні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можливі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головний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біль</a:t>
                      </a:r>
                      <a:r>
                        <a:rPr lang="ru-RU" sz="1800" dirty="0"/>
                        <a:t>,</a:t>
                      </a:r>
                    </a:p>
                    <a:p>
                      <a:pPr marL="27305" indent="-273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запаморочення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неприємні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відчуття</a:t>
                      </a:r>
                      <a:endParaRPr lang="ru-RU" sz="1800" dirty="0"/>
                    </a:p>
                    <a:p>
                      <a:pPr marL="27305" indent="-273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 </a:t>
                      </a:r>
                      <a:r>
                        <a:rPr lang="ru-RU" sz="1800" dirty="0" err="1"/>
                        <a:t>епігастрії</a:t>
                      </a:r>
                      <a:r>
                        <a:rPr lang="ru-RU" sz="1800" dirty="0"/>
                        <a:t> (</a:t>
                      </a:r>
                      <a:r>
                        <a:rPr lang="ru-RU" sz="1800" dirty="0" err="1"/>
                        <a:t>слід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негайно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змити</a:t>
                      </a:r>
                      <a:r>
                        <a:rPr lang="ru-RU" sz="1800" dirty="0"/>
                        <a:t> крем).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537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Кето-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про-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фен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21590" indent="-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Кетопрофен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Профенід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Фастум</a:t>
                      </a:r>
                      <a:r>
                        <a:rPr lang="ru-RU" sz="1800" dirty="0"/>
                        <a:t>-гель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Гель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2065" indent="-120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Не </a:t>
                      </a:r>
                      <a:r>
                        <a:rPr lang="ru-RU" sz="1800" dirty="0" err="1"/>
                        <a:t>слід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допускати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потрапляння</a:t>
                      </a:r>
                      <a:r>
                        <a:rPr lang="ru-RU" sz="1800" dirty="0"/>
                        <a:t> на </a:t>
                      </a:r>
                      <a:r>
                        <a:rPr lang="ru-RU" sz="1800" dirty="0" err="1"/>
                        <a:t>поверхню</a:t>
                      </a:r>
                      <a:r>
                        <a:rPr lang="ru-RU" sz="1800" dirty="0"/>
                        <a:t> ран </a:t>
                      </a:r>
                      <a:r>
                        <a:rPr lang="ru-RU" sz="1800" dirty="0" err="1"/>
                        <a:t>або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ділянки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ураженої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шкіри</a:t>
                      </a:r>
                      <a:r>
                        <a:rPr lang="ru-RU" sz="1800" dirty="0"/>
                        <a:t> з </a:t>
                      </a:r>
                      <a:r>
                        <a:rPr lang="ru-RU" sz="1800" dirty="0" err="1"/>
                        <a:t>екземою</a:t>
                      </a:r>
                      <a:r>
                        <a:rPr lang="ru-RU" sz="1800" dirty="0"/>
                        <a:t>.</a:t>
                      </a:r>
                    </a:p>
                    <a:p>
                      <a:pPr marL="12065" indent="-120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При </a:t>
                      </a:r>
                      <a:r>
                        <a:rPr lang="ru-RU" sz="1800" dirty="0" err="1"/>
                        <a:t>втиранні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можливі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гіперемія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шкіри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свербіж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лущення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шкіри</a:t>
                      </a:r>
                      <a:r>
                        <a:rPr lang="ru-RU" sz="1800" dirty="0"/>
                        <a:t>.</a:t>
                      </a:r>
                    </a:p>
                    <a:p>
                      <a:pPr marL="12065" indent="-120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При </a:t>
                      </a:r>
                      <a:r>
                        <a:rPr lang="ru-RU" sz="1800" dirty="0" err="1"/>
                        <a:t>передозуванні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можливі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головний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біль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запаморочення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неприємні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відчуття</a:t>
                      </a:r>
                      <a:r>
                        <a:rPr lang="ru-RU" sz="1800" dirty="0"/>
                        <a:t> в </a:t>
                      </a:r>
                      <a:r>
                        <a:rPr lang="ru-RU" sz="1800" dirty="0" err="1"/>
                        <a:t>епігастрії</a:t>
                      </a:r>
                      <a:r>
                        <a:rPr lang="ru-RU" sz="1800" dirty="0"/>
                        <a:t>.</a:t>
                      </a:r>
                    </a:p>
                    <a:p>
                      <a:pPr marL="12065" indent="-120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Наноситься 3-4 рази на день.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7866">
                <a:tc>
                  <a:txBody>
                    <a:bodyPr/>
                    <a:lstStyle/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Ібу-профен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8890" indent="-88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Ібупрофен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Діпреліф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Долгіт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Гель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3175" indent="-31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Не </a:t>
                      </a:r>
                      <a:r>
                        <a:rPr lang="ru-RU" sz="1800" dirty="0" err="1"/>
                        <a:t>слід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допускати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потрапляння</a:t>
                      </a:r>
                      <a:r>
                        <a:rPr lang="ru-RU" sz="1800" dirty="0"/>
                        <a:t> на </a:t>
                      </a:r>
                      <a:r>
                        <a:rPr lang="ru-RU" sz="1800" dirty="0" err="1"/>
                        <a:t>поверхню</a:t>
                      </a:r>
                      <a:r>
                        <a:rPr lang="ru-RU" sz="1800" dirty="0"/>
                        <a:t> ран </a:t>
                      </a:r>
                      <a:r>
                        <a:rPr lang="ru-RU" sz="1800" dirty="0" err="1"/>
                        <a:t>або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ділянки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ураженої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шкіри</a:t>
                      </a:r>
                      <a:r>
                        <a:rPr lang="ru-RU" sz="1800" dirty="0"/>
                        <a:t> з </a:t>
                      </a:r>
                      <a:r>
                        <a:rPr lang="ru-RU" sz="1800" dirty="0" err="1"/>
                        <a:t>екземою</a:t>
                      </a:r>
                      <a:r>
                        <a:rPr lang="ru-RU" sz="1800" dirty="0"/>
                        <a:t>.</a:t>
                      </a:r>
                    </a:p>
                    <a:p>
                      <a:pPr marL="3175" indent="-31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При </a:t>
                      </a:r>
                      <a:r>
                        <a:rPr lang="ru-RU" sz="1800" dirty="0" err="1"/>
                        <a:t>втиранні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можливі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гіперемія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шкіри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свербіж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лущення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шкіри</a:t>
                      </a:r>
                      <a:r>
                        <a:rPr lang="ru-RU" sz="1800" dirty="0"/>
                        <a:t>. При </a:t>
                      </a:r>
                      <a:r>
                        <a:rPr lang="ru-RU" sz="1800" dirty="0" err="1"/>
                        <a:t>передозуванні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неприємні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відчуття</a:t>
                      </a:r>
                      <a:r>
                        <a:rPr lang="ru-RU" sz="1800" dirty="0"/>
                        <a:t> в </a:t>
                      </a:r>
                      <a:r>
                        <a:rPr lang="ru-RU" sz="1800" dirty="0" err="1"/>
                        <a:t>епігастрії</a:t>
                      </a:r>
                      <a:r>
                        <a:rPr lang="ru-RU" sz="1800" dirty="0"/>
                        <a:t>.</a:t>
                      </a:r>
                    </a:p>
                    <a:p>
                      <a:pPr marL="3175" indent="-31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Наноситься 3-4 рази на день.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5822517"/>
              </p:ext>
            </p:extLst>
          </p:nvPr>
        </p:nvGraphicFramePr>
        <p:xfrm>
          <a:off x="-31" y="0"/>
          <a:ext cx="9144033" cy="72390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42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30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8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899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146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7500">
                <a:tc>
                  <a:txBody>
                    <a:bodyPr/>
                    <a:lstStyle/>
                    <a:p>
                      <a:pPr indent="120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Дікло-фенак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Алмірал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Верал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Вольтарен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Діклак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Дік-лоран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Діклофенак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Наклофен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Олфен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Ревмавек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Фелоран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Гель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52070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Не </a:t>
                      </a:r>
                      <a:r>
                        <a:rPr lang="ru-RU" sz="2000" dirty="0" err="1"/>
                        <a:t>слід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допускати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потрапляння</a:t>
                      </a:r>
                      <a:r>
                        <a:rPr lang="ru-RU" sz="2000" dirty="0"/>
                        <a:t> на </a:t>
                      </a:r>
                      <a:r>
                        <a:rPr lang="ru-RU" sz="2000" dirty="0" err="1"/>
                        <a:t>поверхню</a:t>
                      </a:r>
                      <a:r>
                        <a:rPr lang="ru-RU" sz="2000" dirty="0"/>
                        <a:t> ран </a:t>
                      </a:r>
                      <a:r>
                        <a:rPr lang="ru-RU" sz="2000" dirty="0" err="1"/>
                        <a:t>або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ділянки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ураженої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 з </a:t>
                      </a:r>
                      <a:r>
                        <a:rPr lang="ru-RU" sz="2000" dirty="0" err="1"/>
                        <a:t>екземою</a:t>
                      </a:r>
                      <a:r>
                        <a:rPr lang="ru-RU" sz="2000" dirty="0"/>
                        <a:t>.</a:t>
                      </a:r>
                    </a:p>
                    <a:p>
                      <a:pPr marR="52070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При </a:t>
                      </a:r>
                      <a:r>
                        <a:rPr lang="ru-RU" sz="2000" dirty="0" err="1"/>
                        <a:t>втиранні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можливі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гіперемія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свербіж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лущення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. </a:t>
                      </a:r>
                      <a:r>
                        <a:rPr lang="ru-RU" sz="2000" dirty="0" err="1"/>
                        <a:t>Можлива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фотосенсибілізація</a:t>
                      </a:r>
                      <a:r>
                        <a:rPr lang="ru-RU" sz="2000" dirty="0"/>
                        <a:t>. </a:t>
                      </a:r>
                      <a:r>
                        <a:rPr lang="ru-RU" sz="2000" dirty="0" err="1"/>
                        <a:t>Протипоказаний</a:t>
                      </a:r>
                      <a:r>
                        <a:rPr lang="ru-RU" sz="2000" dirty="0"/>
                        <a:t> при </a:t>
                      </a:r>
                      <a:r>
                        <a:rPr lang="ru-RU" sz="2000" dirty="0" err="1"/>
                        <a:t>гіперчутливості</a:t>
                      </a:r>
                      <a:r>
                        <a:rPr lang="ru-RU" sz="2000" dirty="0"/>
                        <a:t> до </a:t>
                      </a:r>
                      <a:r>
                        <a:rPr lang="ru-RU" sz="2000" dirty="0" err="1"/>
                        <a:t>нестероїдних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протизапальних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препаратів</a:t>
                      </a:r>
                      <a:r>
                        <a:rPr lang="ru-RU" sz="2000" dirty="0"/>
                        <a:t>.</a:t>
                      </a:r>
                    </a:p>
                    <a:p>
                      <a:pPr marR="52070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При </a:t>
                      </a:r>
                      <a:r>
                        <a:rPr lang="ru-RU" sz="2000" dirty="0" err="1"/>
                        <a:t>тривалому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лікуванні</a:t>
                      </a:r>
                      <a:r>
                        <a:rPr lang="ru-RU" sz="2000" dirty="0"/>
                        <a:t> (</a:t>
                      </a:r>
                      <a:r>
                        <a:rPr lang="ru-RU" sz="2000" dirty="0" err="1"/>
                        <a:t>більше</a:t>
                      </a:r>
                      <a:r>
                        <a:rPr lang="ru-RU" sz="2000" dirty="0"/>
                        <a:t> 2 </a:t>
                      </a:r>
                      <a:r>
                        <a:rPr lang="ru-RU" sz="2000" dirty="0" err="1"/>
                        <a:t>тижнів</a:t>
                      </a:r>
                      <a:r>
                        <a:rPr lang="ru-RU" sz="2000" dirty="0"/>
                        <a:t>) </a:t>
                      </a:r>
                      <a:r>
                        <a:rPr lang="ru-RU" sz="2000" dirty="0" err="1"/>
                        <a:t>або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нанесенні</a:t>
                      </a:r>
                      <a:r>
                        <a:rPr lang="ru-RU" sz="2000" dirty="0"/>
                        <a:t> на </a:t>
                      </a:r>
                      <a:r>
                        <a:rPr lang="ru-RU" sz="2000" dirty="0" err="1"/>
                        <a:t>великі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ділянки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можливі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системні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побічні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ефекти</a:t>
                      </a:r>
                      <a:r>
                        <a:rPr lang="ru-RU" sz="2000" dirty="0"/>
                        <a:t>. Не </a:t>
                      </a:r>
                      <a:r>
                        <a:rPr lang="ru-RU" sz="2000" dirty="0" err="1"/>
                        <a:t>рекомендується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застосовувати</a:t>
                      </a:r>
                      <a:r>
                        <a:rPr lang="ru-RU" sz="2000" dirty="0"/>
                        <a:t> у </a:t>
                      </a:r>
                      <a:r>
                        <a:rPr lang="ru-RU" sz="2000" dirty="0" err="1"/>
                        <a:t>дітей</a:t>
                      </a:r>
                      <a:r>
                        <a:rPr lang="ru-RU" sz="2000" dirty="0"/>
                        <a:t>. Наноситься 3-4 рази на день.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Кислота </a:t>
                      </a:r>
                      <a:r>
                        <a:rPr lang="ru-RU" sz="1800" dirty="0" err="1"/>
                        <a:t>ніфлу-мова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Ніфлурил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Гель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2000" dirty="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R="21590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Індо</a:t>
                      </a:r>
                      <a:r>
                        <a:rPr lang="ru-RU" sz="2000" dirty="0"/>
                        <a:t>-мета-</a:t>
                      </a:r>
                      <a:r>
                        <a:rPr lang="ru-RU" sz="2000" dirty="0" err="1"/>
                        <a:t>цин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Індоме</a:t>
                      </a:r>
                      <a:r>
                        <a:rPr lang="ru-RU" sz="1800" dirty="0"/>
                        <a:t>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тацин</a:t>
                      </a:r>
                      <a:r>
                        <a:rPr lang="ru-RU" sz="1800" dirty="0"/>
                        <a:t>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Індоме</a:t>
                      </a:r>
                      <a:r>
                        <a:rPr lang="ru-RU" sz="1800" dirty="0"/>
                        <a:t>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тацин</a:t>
                      </a:r>
                      <a:r>
                        <a:rPr lang="ru-RU" sz="1800" dirty="0"/>
                        <a:t>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Врамед</a:t>
                      </a:r>
                      <a:r>
                        <a:rPr lang="ru-RU" sz="1800" dirty="0"/>
                        <a:t>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Метіндол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Мазь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25095" indent="120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Не </a:t>
                      </a:r>
                      <a:r>
                        <a:rPr lang="ru-RU" sz="2000" dirty="0" err="1"/>
                        <a:t>слід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допускати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потрапляння</a:t>
                      </a:r>
                      <a:r>
                        <a:rPr lang="ru-RU" sz="2000" dirty="0"/>
                        <a:t> на </a:t>
                      </a:r>
                      <a:r>
                        <a:rPr lang="ru-RU" sz="2000" dirty="0" err="1"/>
                        <a:t>поверхню</a:t>
                      </a:r>
                      <a:r>
                        <a:rPr lang="ru-RU" sz="2000" dirty="0"/>
                        <a:t> ран </a:t>
                      </a:r>
                      <a:r>
                        <a:rPr lang="ru-RU" sz="2000" dirty="0" err="1"/>
                        <a:t>або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ділянки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ураженої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 з </a:t>
                      </a:r>
                      <a:r>
                        <a:rPr lang="ru-RU" sz="2000" dirty="0" err="1"/>
                        <a:t>екземою</a:t>
                      </a:r>
                      <a:r>
                        <a:rPr lang="ru-RU" sz="2000" dirty="0"/>
                        <a:t>.</a:t>
                      </a:r>
                    </a:p>
                    <a:p>
                      <a:pPr marR="125095" indent="120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При </a:t>
                      </a:r>
                      <a:r>
                        <a:rPr lang="ru-RU" sz="2000" dirty="0" err="1"/>
                        <a:t>втиранні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можливі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гіперемія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свербіж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лущення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шкіри</a:t>
                      </a:r>
                      <a:r>
                        <a:rPr lang="ru-RU" sz="2000" dirty="0"/>
                        <a:t>.</a:t>
                      </a:r>
                    </a:p>
                    <a:p>
                      <a:pPr marR="125095" indent="120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Протипоказаний</a:t>
                      </a:r>
                      <a:r>
                        <a:rPr lang="ru-RU" sz="2000" dirty="0"/>
                        <a:t> при </a:t>
                      </a:r>
                      <a:r>
                        <a:rPr lang="ru-RU" sz="2000" dirty="0" err="1"/>
                        <a:t>гіперчутливості</a:t>
                      </a:r>
                      <a:r>
                        <a:rPr lang="ru-RU" sz="2000" dirty="0"/>
                        <a:t> до </a:t>
                      </a:r>
                      <a:r>
                        <a:rPr lang="ru-RU" sz="2000" dirty="0" err="1"/>
                        <a:t>нестероїдних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протизапальних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препаратів</a:t>
                      </a:r>
                      <a:r>
                        <a:rPr lang="ru-RU" sz="2000" dirty="0"/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Індоме</a:t>
                      </a:r>
                      <a:r>
                        <a:rPr lang="ru-RU" sz="1800" dirty="0"/>
                        <a:t>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тацин</a:t>
                      </a:r>
                      <a:r>
                        <a:rPr lang="ru-RU" sz="1800" dirty="0"/>
                        <a:t>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Дарниця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Гель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82550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Наноситься 2-4 рази на день. При </a:t>
                      </a:r>
                      <a:r>
                        <a:rPr lang="ru-RU" sz="2000" dirty="0" err="1"/>
                        <a:t>передозуванні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можливі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головний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біль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неприємні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відчуття</a:t>
                      </a:r>
                      <a:r>
                        <a:rPr lang="ru-RU" sz="2000" dirty="0"/>
                        <a:t> в </a:t>
                      </a:r>
                      <a:r>
                        <a:rPr lang="ru-RU" sz="2000" dirty="0" err="1"/>
                        <a:t>епігастрії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нудота</a:t>
                      </a:r>
                      <a:r>
                        <a:rPr lang="ru-RU" sz="2000" dirty="0"/>
                        <a:t>. Не </a:t>
                      </a:r>
                      <a:r>
                        <a:rPr lang="ru-RU" sz="2000" dirty="0" err="1"/>
                        <a:t>рекомендується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застосовувати</a:t>
                      </a:r>
                      <a:r>
                        <a:rPr lang="ru-RU" sz="2000" dirty="0"/>
                        <a:t> у </a:t>
                      </a:r>
                      <a:r>
                        <a:rPr lang="ru-RU" sz="2000" dirty="0" err="1"/>
                        <a:t>дітей</a:t>
                      </a:r>
                      <a:r>
                        <a:rPr lang="ru-RU" sz="2000" dirty="0"/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Безрецептурні</a:t>
            </a:r>
            <a:r>
              <a:rPr lang="ru-RU" sz="2800" dirty="0"/>
              <a:t> </a:t>
            </a:r>
            <a:r>
              <a:rPr lang="ru-RU" sz="2800" dirty="0" err="1"/>
              <a:t>препарати</a:t>
            </a:r>
            <a:r>
              <a:rPr lang="ru-RU" sz="2800" dirty="0"/>
              <a:t> </a:t>
            </a:r>
            <a:r>
              <a:rPr lang="ru-RU" sz="2800" dirty="0" err="1"/>
              <a:t>місцевоподразнюючої</a:t>
            </a:r>
            <a:r>
              <a:rPr lang="ru-RU" sz="2800" dirty="0"/>
              <a:t> </a:t>
            </a:r>
            <a:r>
              <a:rPr lang="ru-RU" sz="2800" dirty="0" err="1"/>
              <a:t>дії</a:t>
            </a:r>
            <a:r>
              <a:rPr lang="ru-RU" sz="2800" dirty="0"/>
              <a:t> для симптоматичного </a:t>
            </a:r>
            <a:r>
              <a:rPr lang="ru-RU" sz="2800" dirty="0" err="1"/>
              <a:t>лікування</a:t>
            </a:r>
            <a:r>
              <a:rPr lang="ru-RU" sz="2800" dirty="0"/>
              <a:t> </a:t>
            </a:r>
            <a:r>
              <a:rPr lang="ru-RU" sz="2800" dirty="0" err="1"/>
              <a:t>суглобового</a:t>
            </a:r>
            <a:r>
              <a:rPr lang="ru-RU" sz="2800" dirty="0"/>
              <a:t> та </a:t>
            </a:r>
            <a:r>
              <a:rPr lang="ru-RU" sz="2800" dirty="0" err="1"/>
              <a:t>м'язового</a:t>
            </a:r>
            <a:r>
              <a:rPr lang="ru-RU" sz="2800" dirty="0"/>
              <a:t> болю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0075201"/>
              </p:ext>
            </p:extLst>
          </p:nvPr>
        </p:nvGraphicFramePr>
        <p:xfrm>
          <a:off x="457200" y="160020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18207951"/>
              </p:ext>
            </p:extLst>
          </p:nvPr>
        </p:nvGraphicFramePr>
        <p:xfrm>
          <a:off x="428597" y="785794"/>
          <a:ext cx="8429682" cy="5786477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1291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372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010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349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Препарат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210185" indent="184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Активний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інгредієнт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Фармакологічні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ефекти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9434">
                <a:tc gridSpan="3">
                  <a:txBody>
                    <a:bodyPr/>
                    <a:lstStyle/>
                    <a:p>
                      <a:pPr marL="5149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МАЗІ З МІСЦЕВОПОДРАЗНЮЮЧОЮ ДІЄЮ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2419"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Апізар</a:t>
                      </a:r>
                      <a:r>
                        <a:rPr lang="ru-RU" sz="2000" dirty="0"/>
                        <a:t>-трон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Бджолина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отрута</a:t>
                      </a:r>
                      <a:r>
                        <a:rPr lang="ru-RU" sz="2000" dirty="0"/>
                        <a:t>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метилсаліцилат</a:t>
                      </a:r>
                      <a:r>
                        <a:rPr lang="ru-RU" sz="2000" dirty="0"/>
                        <a:t>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аллілізотіоцианат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Протизапальний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гіпертермічний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судинорозширювальний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місцевоподразнюючий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відволікаючий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6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Гевкамен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Ментол, </a:t>
                      </a:r>
                      <a:r>
                        <a:rPr lang="ru-RU" sz="2000" dirty="0" err="1"/>
                        <a:t>камфора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олія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евкаліптова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олія</a:t>
                      </a:r>
                      <a:r>
                        <a:rPr lang="ru-RU" sz="2000" dirty="0"/>
                        <a:t> гвоздики, </a:t>
                      </a:r>
                      <a:r>
                        <a:rPr lang="ru-RU" sz="2000" dirty="0" err="1"/>
                        <a:t>олія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м'ятна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914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Протизапальний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болезаспокійливий</a:t>
                      </a:r>
                      <a:r>
                        <a:rPr lang="ru-RU" sz="2000" dirty="0"/>
                        <a:t> (</a:t>
                      </a:r>
                      <a:r>
                        <a:rPr lang="ru-RU" sz="2000" dirty="0" err="1"/>
                        <a:t>відволікаючий</a:t>
                      </a:r>
                      <a:r>
                        <a:rPr lang="ru-RU" sz="2000" dirty="0"/>
                        <a:t>), </a:t>
                      </a:r>
                      <a:r>
                        <a:rPr lang="ru-RU" sz="2000" dirty="0" err="1"/>
                        <a:t>судинорозширювальний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місцевоподразнюючий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87366">
                <a:tc>
                  <a:txBody>
                    <a:bodyPr/>
                    <a:lstStyle/>
                    <a:p>
                      <a:pPr marL="6350"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Лінімент</a:t>
                      </a:r>
                      <a:r>
                        <a:rPr lang="ru-RU" sz="2000" dirty="0"/>
                        <a:t> «</a:t>
                      </a:r>
                      <a:r>
                        <a:rPr lang="ru-RU" sz="2000" dirty="0" err="1"/>
                        <a:t>Алором</a:t>
                      </a:r>
                      <a:r>
                        <a:rPr lang="ru-RU" sz="2000" dirty="0"/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52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Экстракт ромашки, сок алоэ, экстракт календулы, масло касторовое, ментол, масло эвкалиптовое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914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Протизапальний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болезаспокійливий</a:t>
                      </a:r>
                      <a:r>
                        <a:rPr lang="ru-RU" sz="2000" dirty="0"/>
                        <a:t> (</a:t>
                      </a:r>
                      <a:r>
                        <a:rPr lang="ru-RU" sz="2000" dirty="0" err="1"/>
                        <a:t>відволікаючий</a:t>
                      </a:r>
                      <a:r>
                        <a:rPr lang="ru-RU" sz="2000" dirty="0"/>
                        <a:t>), </a:t>
                      </a:r>
                      <a:r>
                        <a:rPr lang="ru-RU" sz="2000" dirty="0" err="1"/>
                        <a:t>судинорозширювальний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покращує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трофічні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процеси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52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Фіналгон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40830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Нонивамид, никобоксил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41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Судинорозширювальний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місцевозігріваючий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відволікаючий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покращує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кровотік</a:t>
                      </a:r>
                      <a:r>
                        <a:rPr lang="ru-RU" sz="2000" dirty="0"/>
                        <a:t> в тканинах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rgbClr val="000066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1" kern="1200">
                <a:solidFill>
                  <a:srgbClr val="000066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rgbClr val="000066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1" kern="1200">
                <a:solidFill>
                  <a:srgbClr val="000066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1" kern="1200">
                <a:solidFill>
                  <a:srgbClr val="000066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Актуальність </a:t>
            </a:r>
            <a:r>
              <a:rPr lang="uk-UA" dirty="0" smtClean="0"/>
              <a:t>теми.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Причини </a:t>
            </a:r>
            <a:r>
              <a:rPr lang="uk-UA" dirty="0" smtClean="0"/>
              <a:t>болю в суглобах і </a:t>
            </a:r>
            <a:r>
              <a:rPr lang="uk-UA" dirty="0" smtClean="0"/>
              <a:t>м'язах.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Безрецептурні</a:t>
            </a:r>
            <a:r>
              <a:rPr lang="uk-UA" dirty="0" smtClean="0"/>
              <a:t> </a:t>
            </a:r>
            <a:r>
              <a:rPr lang="uk-UA" dirty="0" smtClean="0"/>
              <a:t>лікарські </a:t>
            </a:r>
            <a:r>
              <a:rPr lang="uk-UA" dirty="0" smtClean="0"/>
              <a:t>препарати, які використовуються </a:t>
            </a:r>
            <a:r>
              <a:rPr lang="uk-UA" dirty="0" smtClean="0"/>
              <a:t>для симптоматичного лікування </a:t>
            </a:r>
            <a:r>
              <a:rPr lang="uk-UA" dirty="0" smtClean="0"/>
              <a:t>суглобового </a:t>
            </a:r>
            <a:r>
              <a:rPr lang="uk-UA" dirty="0" smtClean="0"/>
              <a:t>та </a:t>
            </a:r>
            <a:r>
              <a:rPr lang="uk-UA" dirty="0" smtClean="0"/>
              <a:t>м'язового болю.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Безрецептурні</a:t>
            </a:r>
            <a:r>
              <a:rPr lang="uk-UA" dirty="0" smtClean="0"/>
              <a:t> </a:t>
            </a:r>
            <a:r>
              <a:rPr lang="uk-UA" dirty="0" smtClean="0"/>
              <a:t>препарати місцево-подразнюючої дії для симптоматичного лікування </a:t>
            </a:r>
            <a:r>
              <a:rPr lang="uk-UA" dirty="0" smtClean="0"/>
              <a:t>суглобового та м'язового болю.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Фармацевтична </a:t>
            </a:r>
            <a:r>
              <a:rPr lang="uk-UA" dirty="0" smtClean="0"/>
              <a:t>опіка при застосуванні препаратів для симптоматичного лікування </a:t>
            </a:r>
            <a:r>
              <a:rPr lang="uk-UA" dirty="0" smtClean="0"/>
              <a:t>суглобового </a:t>
            </a:r>
            <a:r>
              <a:rPr lang="uk-UA" dirty="0" smtClean="0"/>
              <a:t>та </a:t>
            </a:r>
            <a:r>
              <a:rPr lang="uk-UA" dirty="0" smtClean="0"/>
              <a:t>м'язового </a:t>
            </a:r>
            <a:r>
              <a:rPr lang="uk-UA" dirty="0" smtClean="0"/>
              <a:t>болю.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Актуальність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i="1" dirty="0" err="1"/>
              <a:t>Пошкодження</a:t>
            </a:r>
            <a:r>
              <a:rPr lang="ru-RU" i="1" dirty="0"/>
              <a:t> і </a:t>
            </a:r>
            <a:r>
              <a:rPr lang="ru-RU" i="1" dirty="0" err="1"/>
              <a:t>захворювання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опорно-</a:t>
            </a:r>
            <a:r>
              <a:rPr lang="ru-RU" i="1" dirty="0" err="1"/>
              <a:t>рухової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займають</a:t>
            </a:r>
            <a:r>
              <a:rPr lang="ru-RU" i="1" dirty="0"/>
              <a:t> </a:t>
            </a:r>
            <a:r>
              <a:rPr lang="ru-RU" i="1" dirty="0" err="1"/>
              <a:t>одне</a:t>
            </a:r>
            <a:r>
              <a:rPr lang="ru-RU" i="1" dirty="0"/>
              <a:t> з </a:t>
            </a:r>
            <a:r>
              <a:rPr lang="ru-RU" i="1" dirty="0" err="1"/>
              <a:t>провідних</a:t>
            </a:r>
            <a:r>
              <a:rPr lang="ru-RU" i="1" dirty="0"/>
              <a:t> </a:t>
            </a:r>
            <a:r>
              <a:rPr lang="ru-RU" i="1" dirty="0" err="1"/>
              <a:t>місць</a:t>
            </a:r>
            <a:r>
              <a:rPr lang="ru-RU" i="1" dirty="0"/>
              <a:t> в </a:t>
            </a:r>
            <a:r>
              <a:rPr lang="ru-RU" i="1" dirty="0" err="1"/>
              <a:t>структурі</a:t>
            </a:r>
            <a:r>
              <a:rPr lang="ru-RU" i="1" dirty="0"/>
              <a:t> </a:t>
            </a:r>
            <a:r>
              <a:rPr lang="ru-RU" i="1" dirty="0" err="1"/>
              <a:t>загальної</a:t>
            </a:r>
            <a:r>
              <a:rPr lang="ru-RU" i="1" dirty="0"/>
              <a:t> </a:t>
            </a:r>
            <a:r>
              <a:rPr lang="ru-RU" i="1" dirty="0" err="1"/>
              <a:t>захворюваності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i="1" dirty="0" err="1"/>
              <a:t>більшості</a:t>
            </a:r>
            <a:r>
              <a:rPr lang="ru-RU" i="1" dirty="0"/>
              <a:t> </a:t>
            </a:r>
            <a:r>
              <a:rPr lang="ru-RU" i="1" dirty="0" err="1"/>
              <a:t>європейських</a:t>
            </a:r>
            <a:r>
              <a:rPr lang="ru-RU" i="1" dirty="0"/>
              <a:t> </a:t>
            </a:r>
            <a:r>
              <a:rPr lang="ru-RU" i="1" dirty="0" err="1"/>
              <a:t>країн</a:t>
            </a:r>
            <a:r>
              <a:rPr lang="ru-RU" i="1" dirty="0"/>
              <a:t>, в тому </a:t>
            </a:r>
            <a:r>
              <a:rPr lang="ru-RU" i="1" dirty="0" err="1"/>
              <a:t>числі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. </a:t>
            </a:r>
            <a:r>
              <a:rPr lang="ru-RU" i="1" dirty="0" err="1"/>
              <a:t>Соціально-медичне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</a:t>
            </a:r>
            <a:r>
              <a:rPr lang="ru-RU" i="1" dirty="0" err="1"/>
              <a:t>захворювань</a:t>
            </a:r>
            <a:r>
              <a:rPr lang="ru-RU" i="1" dirty="0"/>
              <a:t> </a:t>
            </a:r>
            <a:r>
              <a:rPr lang="ru-RU" i="1" dirty="0" err="1"/>
              <a:t>кістково-м'язової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визначається</a:t>
            </a:r>
            <a:r>
              <a:rPr lang="ru-RU" i="1" dirty="0"/>
              <a:t> </a:t>
            </a:r>
            <a:r>
              <a:rPr lang="ru-RU" i="1" dirty="0" err="1"/>
              <a:t>наступними</a:t>
            </a:r>
            <a:r>
              <a:rPr lang="ru-RU" i="1" dirty="0"/>
              <a:t> цифрами: за </a:t>
            </a:r>
            <a:r>
              <a:rPr lang="ru-RU" i="1" dirty="0" err="1"/>
              <a:t>даними</a:t>
            </a:r>
            <a:r>
              <a:rPr lang="ru-RU" i="1" dirty="0"/>
              <a:t> ВООЗ, </a:t>
            </a:r>
            <a:r>
              <a:rPr lang="ru-RU" i="1" dirty="0" err="1"/>
              <a:t>біль</a:t>
            </a:r>
            <a:r>
              <a:rPr lang="ru-RU" i="1" dirty="0"/>
              <a:t> в </a:t>
            </a:r>
            <a:r>
              <a:rPr lang="ru-RU" i="1" dirty="0" err="1"/>
              <a:t>суглобах</a:t>
            </a:r>
            <a:r>
              <a:rPr lang="ru-RU" i="1" dirty="0"/>
              <a:t> </a:t>
            </a:r>
            <a:r>
              <a:rPr lang="ru-RU" i="1" dirty="0" err="1"/>
              <a:t>зустрічається</a:t>
            </a:r>
            <a:r>
              <a:rPr lang="ru-RU" i="1" dirty="0"/>
              <a:t> у 30% </a:t>
            </a:r>
            <a:r>
              <a:rPr lang="ru-RU" i="1" dirty="0" err="1"/>
              <a:t>населення</a:t>
            </a:r>
            <a:r>
              <a:rPr lang="ru-RU" i="1" dirty="0"/>
              <a:t>, 20% </a:t>
            </a:r>
            <a:r>
              <a:rPr lang="ru-RU" i="1" dirty="0" err="1"/>
              <a:t>хворих</a:t>
            </a:r>
            <a:r>
              <a:rPr lang="ru-RU" i="1" dirty="0"/>
              <a:t> </a:t>
            </a:r>
            <a:r>
              <a:rPr lang="ru-RU" i="1" dirty="0" err="1"/>
              <a:t>потребують</a:t>
            </a:r>
            <a:r>
              <a:rPr lang="ru-RU" i="1" dirty="0"/>
              <a:t> </a:t>
            </a:r>
            <a:r>
              <a:rPr lang="ru-RU" i="1" dirty="0" err="1"/>
              <a:t>обов'язкового</a:t>
            </a:r>
            <a:r>
              <a:rPr lang="ru-RU" i="1" dirty="0"/>
              <a:t> систематичного </a:t>
            </a:r>
            <a:r>
              <a:rPr lang="ru-RU" i="1" dirty="0" err="1"/>
              <a:t>лікування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наглядом</a:t>
            </a:r>
            <a:r>
              <a:rPr lang="ru-RU" i="1" dirty="0"/>
              <a:t> </a:t>
            </a:r>
            <a:r>
              <a:rPr lang="ru-RU" i="1" dirty="0" err="1"/>
              <a:t>лікаря</a:t>
            </a:r>
            <a:r>
              <a:rPr lang="ru-RU" i="1" dirty="0"/>
              <a:t>, 10% </a:t>
            </a:r>
            <a:r>
              <a:rPr lang="ru-RU" i="1" dirty="0" err="1"/>
              <a:t>стають</a:t>
            </a:r>
            <a:r>
              <a:rPr lang="ru-RU" i="1" dirty="0"/>
              <a:t> </a:t>
            </a:r>
            <a:r>
              <a:rPr lang="ru-RU" i="1" dirty="0" err="1"/>
              <a:t>частково</a:t>
            </a:r>
            <a:r>
              <a:rPr lang="ru-RU" i="1" dirty="0"/>
              <a:t> </a:t>
            </a:r>
            <a:r>
              <a:rPr lang="ru-RU" i="1" dirty="0" err="1"/>
              <a:t>непрацездатними</a:t>
            </a:r>
            <a:r>
              <a:rPr lang="ru-RU" i="1" dirty="0"/>
              <a:t>, а 5% - </a:t>
            </a:r>
            <a:r>
              <a:rPr lang="ru-RU" i="1" dirty="0" err="1"/>
              <a:t>повними</a:t>
            </a:r>
            <a:r>
              <a:rPr lang="ru-RU" i="1" dirty="0"/>
              <a:t> </a:t>
            </a:r>
            <a:r>
              <a:rPr lang="ru-RU" i="1" dirty="0" err="1"/>
              <a:t>інвалідами</a:t>
            </a:r>
            <a:r>
              <a:rPr lang="ru-RU" i="1" dirty="0"/>
              <a:t>. </a:t>
            </a:r>
            <a:r>
              <a:rPr lang="ru-RU" i="1" dirty="0" err="1"/>
              <a:t>Особливої</a:t>
            </a:r>
            <a:r>
              <a:rPr lang="ru-RU" i="1" dirty="0"/>
              <a:t> ​​</a:t>
            </a:r>
            <a:r>
              <a:rPr lang="ru-RU" i="1" dirty="0" err="1"/>
              <a:t>актуальності</a:t>
            </a:r>
            <a:r>
              <a:rPr lang="ru-RU" i="1" dirty="0"/>
              <a:t> </a:t>
            </a:r>
            <a:r>
              <a:rPr lang="ru-RU" i="1" dirty="0" err="1"/>
              <a:t>захворювання</a:t>
            </a:r>
            <a:r>
              <a:rPr lang="ru-RU" i="1" dirty="0"/>
              <a:t> </a:t>
            </a:r>
            <a:r>
              <a:rPr lang="ru-RU" i="1" dirty="0" err="1"/>
              <a:t>суглобів</a:t>
            </a:r>
            <a:r>
              <a:rPr lang="ru-RU" i="1" dirty="0"/>
              <a:t> </a:t>
            </a:r>
            <a:r>
              <a:rPr lang="ru-RU" i="1" dirty="0" err="1"/>
              <a:t>набувають</a:t>
            </a:r>
            <a:r>
              <a:rPr lang="ru-RU" i="1" dirty="0"/>
              <a:t> у </a:t>
            </a:r>
            <a:r>
              <a:rPr lang="ru-RU" i="1" dirty="0" err="1"/>
              <a:t>зв'язку</a:t>
            </a:r>
            <a:r>
              <a:rPr lang="ru-RU" i="1" dirty="0"/>
              <a:t> з ростом </a:t>
            </a:r>
            <a:r>
              <a:rPr lang="ru-RU" i="1" dirty="0" err="1"/>
              <a:t>тривалості</a:t>
            </a:r>
            <a:r>
              <a:rPr lang="ru-RU" i="1" dirty="0"/>
              <a:t> </a:t>
            </a:r>
            <a:r>
              <a:rPr lang="ru-RU" i="1" dirty="0" err="1"/>
              <a:t>життя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. </a:t>
            </a:r>
            <a:r>
              <a:rPr lang="ru-RU" i="1" dirty="0" err="1"/>
              <a:t>Згідно</a:t>
            </a:r>
            <a:r>
              <a:rPr lang="ru-RU" i="1" dirty="0"/>
              <a:t> </a:t>
            </a:r>
            <a:r>
              <a:rPr lang="ru-RU" i="1" dirty="0" err="1"/>
              <a:t>епідеміологічних</a:t>
            </a:r>
            <a:r>
              <a:rPr lang="ru-RU" i="1" dirty="0"/>
              <a:t> </a:t>
            </a:r>
            <a:r>
              <a:rPr lang="ru-RU" i="1" dirty="0" err="1"/>
              <a:t>досліджень</a:t>
            </a:r>
            <a:r>
              <a:rPr lang="ru-RU" i="1" dirty="0"/>
              <a:t> </a:t>
            </a:r>
            <a:r>
              <a:rPr lang="ru-RU" i="1" dirty="0" err="1"/>
              <a:t>патологія</a:t>
            </a:r>
            <a:r>
              <a:rPr lang="ru-RU" i="1" dirty="0"/>
              <a:t> </a:t>
            </a:r>
            <a:r>
              <a:rPr lang="ru-RU" i="1" dirty="0" err="1"/>
              <a:t>суглобів</a:t>
            </a:r>
            <a:r>
              <a:rPr lang="ru-RU" i="1" dirty="0"/>
              <a:t> у </a:t>
            </a:r>
            <a:r>
              <a:rPr lang="ru-RU" i="1" dirty="0" err="1"/>
              <a:t>осіб</a:t>
            </a:r>
            <a:r>
              <a:rPr lang="ru-RU" i="1" dirty="0"/>
              <a:t> старше 40 </a:t>
            </a:r>
            <a:r>
              <a:rPr lang="ru-RU" i="1" dirty="0" err="1"/>
              <a:t>років</a:t>
            </a:r>
            <a:r>
              <a:rPr lang="ru-RU" i="1" dirty="0"/>
              <a:t> </a:t>
            </a:r>
            <a:r>
              <a:rPr lang="ru-RU" i="1" dirty="0" err="1"/>
              <a:t>виявляється</a:t>
            </a:r>
            <a:r>
              <a:rPr lang="ru-RU" i="1" dirty="0"/>
              <a:t> в 50% </a:t>
            </a:r>
            <a:r>
              <a:rPr lang="ru-RU" i="1" dirty="0" err="1"/>
              <a:t>випадків</a:t>
            </a:r>
            <a:r>
              <a:rPr lang="ru-RU" i="1" dirty="0"/>
              <a:t>, а </a:t>
            </a:r>
            <a:r>
              <a:rPr lang="ru-RU" i="1" dirty="0" err="1"/>
              <a:t>після</a:t>
            </a:r>
            <a:r>
              <a:rPr lang="ru-RU" i="1" dirty="0"/>
              <a:t> 70 </a:t>
            </a:r>
            <a:r>
              <a:rPr lang="ru-RU" i="1" dirty="0" err="1"/>
              <a:t>років</a:t>
            </a:r>
            <a:r>
              <a:rPr lang="ru-RU" i="1" dirty="0"/>
              <a:t> - у 90% </a:t>
            </a:r>
            <a:r>
              <a:rPr lang="ru-RU" i="1" dirty="0" err="1"/>
              <a:t>населення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6" name="Рисунок 5" descr="stock-photo-my-shoulder-hurts-a-young-man-holds-his-shoulder-in-severe-pain-isolated-over-white-72877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-1"/>
            <a:ext cx="2357422" cy="16868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err="1"/>
              <a:t>Біль</a:t>
            </a:r>
            <a:r>
              <a:rPr lang="ru-RU" sz="3600" b="1" u="sng" dirty="0"/>
              <a:t> в </a:t>
            </a:r>
            <a:r>
              <a:rPr lang="ru-RU" sz="3600" b="1" u="sng" dirty="0" err="1"/>
              <a:t>суглобах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200" dirty="0" err="1"/>
              <a:t>Найбільш</a:t>
            </a:r>
            <a:r>
              <a:rPr lang="ru-RU" sz="3200" dirty="0"/>
              <a:t> </a:t>
            </a:r>
            <a:r>
              <a:rPr lang="ru-RU" sz="3200" dirty="0" err="1"/>
              <a:t>часті</a:t>
            </a:r>
            <a:r>
              <a:rPr lang="ru-RU" sz="3200" dirty="0"/>
              <a:t> причини болю в </a:t>
            </a:r>
            <a:r>
              <a:rPr lang="ru-RU" sz="3200" dirty="0" err="1"/>
              <a:t>суглобах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197036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Біль</a:t>
            </a:r>
            <a:r>
              <a:rPr lang="ru-RU" b="1" dirty="0"/>
              <a:t> у м</a:t>
            </a:r>
            <a:r>
              <a:rPr lang="en-US" b="1" dirty="0"/>
              <a:t>’</a:t>
            </a:r>
            <a:r>
              <a:rPr lang="ru-RU" b="1" dirty="0" err="1"/>
              <a:t>язах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ru-RU" dirty="0" err="1"/>
              <a:t>Наибільш</a:t>
            </a:r>
            <a:r>
              <a:rPr lang="ru-RU" dirty="0"/>
              <a:t> </a:t>
            </a:r>
            <a:r>
              <a:rPr lang="ru-RU" dirty="0" err="1"/>
              <a:t>часті</a:t>
            </a:r>
            <a:r>
              <a:rPr lang="ru-RU" dirty="0"/>
              <a:t> причини болю у м</a:t>
            </a:r>
            <a:r>
              <a:rPr lang="en-US" dirty="0"/>
              <a:t>’</a:t>
            </a:r>
            <a:r>
              <a:rPr lang="ru-RU" dirty="0" err="1"/>
              <a:t>язах</a:t>
            </a:r>
            <a:r>
              <a:rPr lang="ru-RU" dirty="0"/>
              <a:t>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714170478"/>
              </p:ext>
            </p:extLst>
          </p:nvPr>
        </p:nvGraphicFramePr>
        <p:xfrm>
          <a:off x="1524000" y="2060848"/>
          <a:ext cx="6096000" cy="457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суглобового</a:t>
            </a:r>
            <a:r>
              <a:rPr lang="ru-RU" dirty="0"/>
              <a:t> та м</a:t>
            </a:r>
            <a:r>
              <a:rPr lang="en-US" dirty="0"/>
              <a:t>’</a:t>
            </a:r>
            <a:r>
              <a:rPr lang="ru-RU" dirty="0" err="1"/>
              <a:t>язового</a:t>
            </a:r>
            <a:r>
              <a:rPr lang="ru-RU" dirty="0"/>
              <a:t> болю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751534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err="1"/>
              <a:t>Безрецептурні</a:t>
            </a:r>
            <a:r>
              <a:rPr lang="ru-RU" sz="2800" b="1" dirty="0"/>
              <a:t> </a:t>
            </a:r>
            <a:r>
              <a:rPr lang="ru-RU" sz="2800" b="1" dirty="0" err="1"/>
              <a:t>лікарські</a:t>
            </a:r>
            <a:r>
              <a:rPr lang="ru-RU" sz="2800" b="1" dirty="0"/>
              <a:t> </a:t>
            </a:r>
            <a:r>
              <a:rPr lang="ru-RU" sz="2800" b="1" dirty="0" err="1"/>
              <a:t>препарати</a:t>
            </a:r>
            <a:r>
              <a:rPr lang="ru-RU" sz="2800" b="1" dirty="0"/>
              <a:t>, </a:t>
            </a:r>
            <a:r>
              <a:rPr lang="ru-RU" sz="2800" b="1" dirty="0" err="1"/>
              <a:t>які</a:t>
            </a:r>
            <a:r>
              <a:rPr lang="ru-RU" sz="2800" b="1" dirty="0"/>
              <a:t> </a:t>
            </a:r>
            <a:r>
              <a:rPr lang="ru-RU" sz="2800" b="1" dirty="0" err="1"/>
              <a:t>використовуються</a:t>
            </a:r>
            <a:r>
              <a:rPr lang="ru-RU" sz="2800" b="1" dirty="0"/>
              <a:t> для симптоматичного </a:t>
            </a:r>
            <a:r>
              <a:rPr lang="ru-RU" sz="2800" b="1" dirty="0" err="1"/>
              <a:t>лікування</a:t>
            </a:r>
            <a:r>
              <a:rPr lang="ru-RU" sz="2800" b="1" dirty="0"/>
              <a:t> </a:t>
            </a:r>
            <a:r>
              <a:rPr lang="ru-RU" sz="2800" b="1" dirty="0" err="1"/>
              <a:t>суглобового</a:t>
            </a:r>
            <a:r>
              <a:rPr lang="ru-RU" sz="2800" b="1" dirty="0"/>
              <a:t> та </a:t>
            </a:r>
            <a:r>
              <a:rPr lang="ru-RU" sz="2800" b="1" dirty="0" err="1"/>
              <a:t>м'язового</a:t>
            </a:r>
            <a:r>
              <a:rPr lang="ru-RU" sz="2800" b="1" dirty="0"/>
              <a:t> болю, і </a:t>
            </a:r>
            <a:r>
              <a:rPr lang="ru-RU" sz="2800" b="1" dirty="0" err="1"/>
              <a:t>умови</a:t>
            </a:r>
            <a:r>
              <a:rPr lang="ru-RU" sz="2800" b="1" dirty="0"/>
              <a:t> </a:t>
            </a:r>
            <a:r>
              <a:rPr lang="ru-RU" sz="2800" b="1" dirty="0" err="1"/>
              <a:t>їх</a:t>
            </a:r>
            <a:r>
              <a:rPr lang="ru-RU" sz="2800" b="1" dirty="0"/>
              <a:t> </a:t>
            </a:r>
            <a:r>
              <a:rPr lang="ru-RU" sz="2800" b="1" dirty="0" err="1"/>
              <a:t>раціонального</a:t>
            </a:r>
            <a:r>
              <a:rPr lang="ru-RU" sz="2800" b="1" dirty="0"/>
              <a:t> </a:t>
            </a:r>
            <a:r>
              <a:rPr lang="ru-RU" sz="2800" b="1" dirty="0" err="1"/>
              <a:t>застосування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indent="379413" algn="just">
              <a:buNone/>
            </a:pPr>
            <a:r>
              <a:rPr lang="ru-RU" dirty="0"/>
              <a:t>Для симптоматичного </a:t>
            </a:r>
            <a:r>
              <a:rPr lang="ru-RU" dirty="0" err="1"/>
              <a:t>лікування</a:t>
            </a:r>
            <a:r>
              <a:rPr lang="ru-RU" dirty="0"/>
              <a:t> болю в </a:t>
            </a:r>
            <a:r>
              <a:rPr lang="ru-RU" dirty="0" err="1"/>
              <a:t>суглобах</a:t>
            </a:r>
            <a:r>
              <a:rPr lang="ru-RU" dirty="0"/>
              <a:t> і </a:t>
            </a:r>
            <a:r>
              <a:rPr lang="ru-RU" dirty="0" err="1"/>
              <a:t>м'язах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нестероїдні</a:t>
            </a:r>
            <a:r>
              <a:rPr lang="ru-RU" dirty="0"/>
              <a:t> </a:t>
            </a:r>
            <a:r>
              <a:rPr lang="ru-RU" dirty="0" err="1"/>
              <a:t>протизапальні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 (НПЗП) і аналгетики-</a:t>
            </a:r>
            <a:r>
              <a:rPr lang="ru-RU" dirty="0" err="1"/>
              <a:t>антипіретики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знижують</a:t>
            </a:r>
            <a:r>
              <a:rPr lang="ru-RU" dirty="0"/>
              <a:t> </a:t>
            </a:r>
            <a:r>
              <a:rPr lang="ru-RU" dirty="0" err="1"/>
              <a:t>вираженість</a:t>
            </a:r>
            <a:r>
              <a:rPr lang="ru-RU" dirty="0"/>
              <a:t> </a:t>
            </a:r>
            <a:r>
              <a:rPr lang="ru-RU" dirty="0" err="1"/>
              <a:t>запальної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, </a:t>
            </a:r>
            <a:r>
              <a:rPr lang="ru-RU" dirty="0" err="1"/>
              <a:t>зменшують</a:t>
            </a:r>
            <a:r>
              <a:rPr lang="ru-RU" dirty="0"/>
              <a:t> </a:t>
            </a:r>
            <a:r>
              <a:rPr lang="ru-RU" dirty="0" err="1"/>
              <a:t>набряклість</a:t>
            </a:r>
            <a:r>
              <a:rPr lang="ru-RU" dirty="0"/>
              <a:t> </a:t>
            </a:r>
            <a:r>
              <a:rPr lang="ru-RU" dirty="0" err="1"/>
              <a:t>навколосуглобових</a:t>
            </a:r>
            <a:r>
              <a:rPr lang="ru-RU" dirty="0"/>
              <a:t> тканин,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знеболюючу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.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сприятливою</a:t>
            </a:r>
            <a:r>
              <a:rPr lang="ru-RU" dirty="0"/>
              <a:t> </a:t>
            </a:r>
            <a:r>
              <a:rPr lang="ru-RU" dirty="0" err="1"/>
              <a:t>фармакологічною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і </a:t>
            </a:r>
            <a:r>
              <a:rPr lang="ru-RU" dirty="0" err="1"/>
              <a:t>достатнім</a:t>
            </a:r>
            <a:r>
              <a:rPr lang="ru-RU" dirty="0"/>
              <a:t>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препарати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чинять</a:t>
            </a:r>
            <a:r>
              <a:rPr lang="ru-RU" dirty="0"/>
              <a:t> ряд </a:t>
            </a:r>
            <a:r>
              <a:rPr lang="ru-RU" dirty="0" err="1"/>
              <a:t>небажаних</a:t>
            </a:r>
            <a:r>
              <a:rPr lang="ru-RU" dirty="0"/>
              <a:t> </a:t>
            </a:r>
            <a:r>
              <a:rPr lang="ru-RU" dirty="0" err="1"/>
              <a:t>побічних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379413" algn="just"/>
            <a:r>
              <a:rPr lang="ru-RU" dirty="0"/>
              <a:t>При </a:t>
            </a:r>
            <a:r>
              <a:rPr lang="ru-RU" dirty="0" err="1"/>
              <a:t>захворюванні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НПЗП на </a:t>
            </a:r>
            <a:r>
              <a:rPr lang="ru-RU" dirty="0" err="1"/>
              <a:t>метаболізм</a:t>
            </a:r>
            <a:r>
              <a:rPr lang="ru-RU" dirty="0"/>
              <a:t> </a:t>
            </a:r>
            <a:r>
              <a:rPr lang="ru-RU" dirty="0" err="1"/>
              <a:t>суглобового</a:t>
            </a:r>
            <a:r>
              <a:rPr lang="ru-RU" dirty="0"/>
              <a:t> хряща.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НПЗП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відзначають</a:t>
            </a:r>
            <a:r>
              <a:rPr lang="ru-RU" dirty="0"/>
              <a:t> </a:t>
            </a:r>
            <a:r>
              <a:rPr lang="ru-RU" dirty="0" err="1"/>
              <a:t>полегшення</a:t>
            </a:r>
            <a:r>
              <a:rPr lang="ru-RU" dirty="0"/>
              <a:t> стану (</a:t>
            </a:r>
            <a:r>
              <a:rPr lang="ru-RU" dirty="0" err="1"/>
              <a:t>зменшення</a:t>
            </a:r>
            <a:r>
              <a:rPr lang="ru-RU" dirty="0"/>
              <a:t> болю, </a:t>
            </a:r>
            <a:r>
              <a:rPr lang="ru-RU" dirty="0" err="1"/>
              <a:t>набряклості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), а </a:t>
            </a:r>
            <a:r>
              <a:rPr lang="ru-RU" dirty="0" err="1"/>
              <a:t>потім</a:t>
            </a:r>
            <a:r>
              <a:rPr lang="ru-RU" dirty="0"/>
              <a:t> -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пов'язане</a:t>
            </a:r>
            <a:r>
              <a:rPr lang="ru-RU" dirty="0"/>
              <a:t> з </a:t>
            </a:r>
            <a:r>
              <a:rPr lang="ru-RU" dirty="0" err="1"/>
              <a:t>руйнуванням</a:t>
            </a:r>
            <a:r>
              <a:rPr lang="ru-RU" dirty="0"/>
              <a:t> </a:t>
            </a:r>
            <a:r>
              <a:rPr lang="ru-RU" dirty="0" err="1"/>
              <a:t>суглобового</a:t>
            </a:r>
            <a:r>
              <a:rPr lang="ru-RU" dirty="0"/>
              <a:t> хряща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НПЗП.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79413" algn="just"/>
            <a:r>
              <a:rPr lang="ru-RU" sz="2800" dirty="0" err="1"/>
              <a:t>Найбільш</a:t>
            </a:r>
            <a:r>
              <a:rPr lang="ru-RU" sz="2800" dirty="0"/>
              <a:t> </a:t>
            </a:r>
            <a:r>
              <a:rPr lang="ru-RU" sz="2800" dirty="0" err="1"/>
              <a:t>шкідливу</a:t>
            </a:r>
            <a:r>
              <a:rPr lang="ru-RU" sz="2800" dirty="0"/>
              <a:t> </a:t>
            </a:r>
            <a:r>
              <a:rPr lang="ru-RU" sz="2800" dirty="0" err="1"/>
              <a:t>дію</a:t>
            </a:r>
            <a:r>
              <a:rPr lang="ru-RU" sz="2800" dirty="0"/>
              <a:t> на хрящ </a:t>
            </a:r>
            <a:r>
              <a:rPr lang="ru-RU" sz="2800" dirty="0" err="1"/>
              <a:t>чинять</a:t>
            </a:r>
            <a:r>
              <a:rPr lang="ru-RU" sz="2800" dirty="0"/>
              <a:t> </a:t>
            </a:r>
            <a:r>
              <a:rPr lang="ru-RU" sz="2800" dirty="0" err="1"/>
              <a:t>ацетилсаліцилова</a:t>
            </a:r>
            <a:r>
              <a:rPr lang="ru-RU" sz="2800" dirty="0"/>
              <a:t> кислота, </a:t>
            </a:r>
            <a:r>
              <a:rPr lang="ru-RU" sz="2800" dirty="0" err="1"/>
              <a:t>індометацин</a:t>
            </a:r>
            <a:r>
              <a:rPr lang="ru-RU" sz="2800" dirty="0"/>
              <a:t>, </a:t>
            </a:r>
            <a:r>
              <a:rPr lang="ru-RU" sz="2800" dirty="0" err="1"/>
              <a:t>піроксикам</a:t>
            </a:r>
            <a:r>
              <a:rPr lang="ru-RU" sz="2800" dirty="0"/>
              <a:t>, </a:t>
            </a:r>
            <a:r>
              <a:rPr lang="ru-RU" sz="2800" dirty="0" err="1"/>
              <a:t>фенілбутазон</a:t>
            </a:r>
            <a:r>
              <a:rPr lang="ru-RU" sz="2800" dirty="0"/>
              <a:t>. </a:t>
            </a:r>
            <a:r>
              <a:rPr lang="ru-RU" sz="2800" dirty="0" err="1"/>
              <a:t>Диклофенак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хондронейтральну</a:t>
            </a:r>
            <a:r>
              <a:rPr lang="ru-RU" sz="2800" dirty="0"/>
              <a:t> </a:t>
            </a:r>
            <a:r>
              <a:rPr lang="ru-RU" sz="2800" dirty="0" err="1"/>
              <a:t>дію</a:t>
            </a:r>
            <a:r>
              <a:rPr lang="ru-RU" sz="2800" dirty="0"/>
              <a:t>, </a:t>
            </a:r>
            <a:r>
              <a:rPr lang="ru-RU" sz="2800" dirty="0" err="1"/>
              <a:t>ібупрофен</a:t>
            </a:r>
            <a:r>
              <a:rPr lang="ru-RU" sz="2800" dirty="0"/>
              <a:t> і </a:t>
            </a:r>
            <a:r>
              <a:rPr lang="ru-RU" sz="2800" dirty="0" err="1"/>
              <a:t>кетопрофен</a:t>
            </a:r>
            <a:r>
              <a:rPr lang="ru-RU" sz="2800" dirty="0"/>
              <a:t> - </a:t>
            </a:r>
            <a:r>
              <a:rPr lang="ru-RU" sz="2800" dirty="0" err="1"/>
              <a:t>слабко</a:t>
            </a:r>
            <a:r>
              <a:rPr lang="ru-RU" sz="2800" dirty="0"/>
              <a:t> </a:t>
            </a:r>
            <a:r>
              <a:rPr lang="ru-RU" sz="2800" dirty="0" err="1"/>
              <a:t>виражену</a:t>
            </a:r>
            <a:r>
              <a:rPr lang="ru-RU" sz="2800" dirty="0"/>
              <a:t> </a:t>
            </a:r>
            <a:r>
              <a:rPr lang="ru-RU" sz="2800" dirty="0" err="1"/>
              <a:t>хондропротекторну</a:t>
            </a:r>
            <a:r>
              <a:rPr lang="ru-RU" sz="2800" dirty="0"/>
              <a:t> </a:t>
            </a:r>
            <a:r>
              <a:rPr lang="ru-RU" sz="2800" dirty="0" err="1"/>
              <a:t>дію</a:t>
            </a:r>
            <a:r>
              <a:rPr lang="ru-RU" sz="2800" dirty="0"/>
              <a:t>, парацетамол - </a:t>
            </a:r>
            <a:r>
              <a:rPr lang="ru-RU" sz="2800" dirty="0" err="1"/>
              <a:t>помірну</a:t>
            </a:r>
            <a:r>
              <a:rPr lang="ru-RU" sz="2800" dirty="0"/>
              <a:t> </a:t>
            </a:r>
            <a:r>
              <a:rPr lang="ru-RU" sz="2800" dirty="0" err="1"/>
              <a:t>хондропротекторну</a:t>
            </a:r>
            <a:r>
              <a:rPr lang="ru-RU" sz="2800" dirty="0"/>
              <a:t> </a:t>
            </a:r>
            <a:r>
              <a:rPr lang="ru-RU" sz="2800" dirty="0" err="1"/>
              <a:t>дію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1251</Words>
  <Application>Microsoft Office PowerPoint</Application>
  <PresentationFormat>Экран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Фармацевтична опіка при суглобовій та м’язовій болі</vt:lpstr>
      <vt:lpstr>План</vt:lpstr>
      <vt:lpstr>Актуальність</vt:lpstr>
      <vt:lpstr>Біль в суглобах Найбільш часті причини болю в суглобах</vt:lpstr>
      <vt:lpstr>Біль у м’язах</vt:lpstr>
      <vt:lpstr>Загальні підходи до лікування суглобового та м’язового болю</vt:lpstr>
      <vt:lpstr>Безрецептурні лікарські препарати, які використовуються для симптоматичного лікування суглобового та м'язового болю, і умови їх раціонального застосування</vt:lpstr>
      <vt:lpstr>Слайд 8</vt:lpstr>
      <vt:lpstr>Слайд 9</vt:lpstr>
      <vt:lpstr>Клініко-фармацевтична характеристика лікарських форм препаратів для місцевого застосування при суглобовому та м'язовому болю</vt:lpstr>
      <vt:lpstr>Слайд 11</vt:lpstr>
      <vt:lpstr>Розтирання</vt:lpstr>
      <vt:lpstr>Безрецептурні нестероїдні протизапальні препарати для місцевого застосування</vt:lpstr>
      <vt:lpstr>Слайд 14</vt:lpstr>
      <vt:lpstr>Слайд 15</vt:lpstr>
      <vt:lpstr>Слайд 16</vt:lpstr>
      <vt:lpstr>Безрецептурні препарати місцевоподразнюючої дії для симптоматичного лікування суглобового та м'язового болю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Симптоматическое лечение суставной и мышечной боли</dc:title>
  <dc:creator>XTreme</dc:creator>
  <cp:lastModifiedBy>Admin</cp:lastModifiedBy>
  <cp:revision>44</cp:revision>
  <dcterms:created xsi:type="dcterms:W3CDTF">2013-06-26T05:03:05Z</dcterms:created>
  <dcterms:modified xsi:type="dcterms:W3CDTF">2017-02-14T20:57:03Z</dcterms:modified>
</cp:coreProperties>
</file>