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</p:sldMasterIdLst>
  <p:notesMasterIdLst>
    <p:notesMasterId r:id="rId25"/>
  </p:notesMasterIdLst>
  <p:sldIdLst>
    <p:sldId id="256" r:id="rId2"/>
    <p:sldId id="301" r:id="rId3"/>
    <p:sldId id="257" r:id="rId4"/>
    <p:sldId id="350" r:id="rId5"/>
    <p:sldId id="349" r:id="rId6"/>
    <p:sldId id="319" r:id="rId7"/>
    <p:sldId id="259" r:id="rId8"/>
    <p:sldId id="341" r:id="rId9"/>
    <p:sldId id="314" r:id="rId10"/>
    <p:sldId id="352" r:id="rId11"/>
    <p:sldId id="355" r:id="rId12"/>
    <p:sldId id="310" r:id="rId13"/>
    <p:sldId id="324" r:id="rId14"/>
    <p:sldId id="318" r:id="rId15"/>
    <p:sldId id="270" r:id="rId16"/>
    <p:sldId id="357" r:id="rId17"/>
    <p:sldId id="272" r:id="rId18"/>
    <p:sldId id="307" r:id="rId19"/>
    <p:sldId id="271" r:id="rId20"/>
    <p:sldId id="328" r:id="rId21"/>
    <p:sldId id="308" r:id="rId22"/>
    <p:sldId id="358" r:id="rId23"/>
    <p:sldId id="35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6F74"/>
    <a:srgbClr val="CCE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90502" autoAdjust="0"/>
  </p:normalViewPr>
  <p:slideViewPr>
    <p:cSldViewPr>
      <p:cViewPr varScale="1">
        <p:scale>
          <a:sx n="66" d="100"/>
          <a:sy n="66" d="100"/>
        </p:scale>
        <p:origin x="-15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C1BD81-CA7D-4DAE-946C-68CA68440271}" type="doc">
      <dgm:prSet loTypeId="urn:microsoft.com/office/officeart/2005/8/layout/lProcess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2282A81-2982-4CC3-922E-084860BBD3B6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noFill/>
      </dgm:spPr>
      <dgm:t>
        <a:bodyPr/>
        <a:lstStyle/>
        <a:p>
          <a:r>
            <a:rPr lang="uk-UA" sz="3600" b="1" dirty="0" smtClean="0">
              <a:solidFill>
                <a:schemeClr val="tx2"/>
              </a:solidFill>
              <a:latin typeface="+mj-lt"/>
            </a:rPr>
            <a:t>Основні властивості </a:t>
          </a:r>
        </a:p>
        <a:p>
          <a:r>
            <a:rPr lang="uk-UA" sz="3600" b="1" dirty="0" smtClean="0">
              <a:solidFill>
                <a:schemeClr val="tx2"/>
              </a:solidFill>
              <a:latin typeface="+mj-lt"/>
            </a:rPr>
            <a:t>лікарського засобу </a:t>
          </a:r>
          <a:endParaRPr lang="ru-RU" sz="3600" b="1" dirty="0">
            <a:solidFill>
              <a:schemeClr val="tx2"/>
            </a:solidFill>
            <a:latin typeface="+mj-lt"/>
          </a:endParaRPr>
        </a:p>
      </dgm:t>
    </dgm:pt>
    <dgm:pt modelId="{95D87C25-AC31-4F06-B5B8-A4A92DF615C3}" type="parTrans" cxnId="{8424FA85-07F0-4A3C-BDB7-D826D2520461}">
      <dgm:prSet/>
      <dgm:spPr/>
      <dgm:t>
        <a:bodyPr/>
        <a:lstStyle/>
        <a:p>
          <a:endParaRPr lang="ru-RU"/>
        </a:p>
      </dgm:t>
    </dgm:pt>
    <dgm:pt modelId="{2DCA1B0E-96EF-45BF-BFD8-85351CF2BB95}" type="sibTrans" cxnId="{8424FA85-07F0-4A3C-BDB7-D826D2520461}">
      <dgm:prSet/>
      <dgm:spPr/>
      <dgm:t>
        <a:bodyPr/>
        <a:lstStyle/>
        <a:p>
          <a:endParaRPr lang="ru-RU"/>
        </a:p>
      </dgm:t>
    </dgm:pt>
    <dgm:pt modelId="{C71BD498-8EF7-42B2-9D5C-5A7F04D9D19D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uk-UA" sz="2800" b="1" i="0" dirty="0" smtClean="0">
              <a:latin typeface="Times New Roman" pitchFamily="18" charset="0"/>
              <a:cs typeface="Times New Roman" pitchFamily="18" charset="0"/>
            </a:rPr>
            <a:t>Ефективність</a:t>
          </a:r>
          <a:endParaRPr lang="ru-RU" sz="2800" b="1" i="0" dirty="0"/>
        </a:p>
      </dgm:t>
    </dgm:pt>
    <dgm:pt modelId="{74A73FFE-EF88-49CA-B2B2-2B425513D500}" type="parTrans" cxnId="{4C699016-0B5F-40EF-994E-3D78F9520295}">
      <dgm:prSet/>
      <dgm:spPr/>
      <dgm:t>
        <a:bodyPr/>
        <a:lstStyle/>
        <a:p>
          <a:endParaRPr lang="ru-RU"/>
        </a:p>
      </dgm:t>
    </dgm:pt>
    <dgm:pt modelId="{250177FA-B955-4889-8EB6-1D55259E186C}" type="sibTrans" cxnId="{4C699016-0B5F-40EF-994E-3D78F9520295}">
      <dgm:prSet/>
      <dgm:spPr/>
      <dgm:t>
        <a:bodyPr/>
        <a:lstStyle/>
        <a:p>
          <a:endParaRPr lang="ru-RU"/>
        </a:p>
      </dgm:t>
    </dgm:pt>
    <dgm:pt modelId="{875CF097-72E7-42D3-B73D-9DFF3A5B0C9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uk-UA" sz="2800" b="1" dirty="0" smtClean="0"/>
            <a:t>Безпечність</a:t>
          </a:r>
          <a:endParaRPr lang="ru-RU" sz="2800" b="1" dirty="0"/>
        </a:p>
      </dgm:t>
    </dgm:pt>
    <dgm:pt modelId="{1FD0499B-CCE6-468E-B74C-8DCE477D6F66}" type="parTrans" cxnId="{E4FBDFF6-35D0-4C63-B413-BC4FCAB6833B}">
      <dgm:prSet/>
      <dgm:spPr/>
      <dgm:t>
        <a:bodyPr/>
        <a:lstStyle/>
        <a:p>
          <a:endParaRPr lang="ru-RU"/>
        </a:p>
      </dgm:t>
    </dgm:pt>
    <dgm:pt modelId="{C992E0F3-8EE2-4732-BAEF-F3B56535807A}" type="sibTrans" cxnId="{E4FBDFF6-35D0-4C63-B413-BC4FCAB6833B}">
      <dgm:prSet/>
      <dgm:spPr/>
      <dgm:t>
        <a:bodyPr/>
        <a:lstStyle/>
        <a:p>
          <a:endParaRPr lang="ru-RU"/>
        </a:p>
      </dgm:t>
    </dgm:pt>
    <dgm:pt modelId="{B1E291FB-605F-4AD2-A89E-D22A70505D41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uk-UA" sz="2800" b="1" dirty="0" smtClean="0"/>
            <a:t>Переваги перед препаратами-аналогами</a:t>
          </a:r>
          <a:endParaRPr lang="ru-RU" sz="2800" b="1" dirty="0"/>
        </a:p>
      </dgm:t>
    </dgm:pt>
    <dgm:pt modelId="{F899AEA1-3706-43C7-A2D3-45EB97C70F7A}" type="parTrans" cxnId="{D98BFE51-2E73-43BC-8DF4-FC993D26DCC8}">
      <dgm:prSet/>
      <dgm:spPr/>
      <dgm:t>
        <a:bodyPr/>
        <a:lstStyle/>
        <a:p>
          <a:endParaRPr lang="ru-RU"/>
        </a:p>
      </dgm:t>
    </dgm:pt>
    <dgm:pt modelId="{09E381AA-6D74-4963-8559-480716691B90}" type="sibTrans" cxnId="{D98BFE51-2E73-43BC-8DF4-FC993D26DCC8}">
      <dgm:prSet/>
      <dgm:spPr/>
      <dgm:t>
        <a:bodyPr/>
        <a:lstStyle/>
        <a:p>
          <a:endParaRPr lang="ru-RU"/>
        </a:p>
      </dgm:t>
    </dgm:pt>
    <dgm:pt modelId="{C0A25FBC-9277-4E1D-8396-C48BE9973C96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sz="2800" b="1" dirty="0" smtClean="0"/>
            <a:t>Тотожність і кількісний вміст інгредієнтів</a:t>
          </a:r>
          <a:endParaRPr lang="ru-RU" sz="2800" b="1" dirty="0"/>
        </a:p>
      </dgm:t>
    </dgm:pt>
    <dgm:pt modelId="{93A68598-4CCC-4CD5-9091-455FD4F605A1}" type="parTrans" cxnId="{86BAAEC5-231E-4976-8263-F409C44596D4}">
      <dgm:prSet/>
      <dgm:spPr/>
      <dgm:t>
        <a:bodyPr/>
        <a:lstStyle/>
        <a:p>
          <a:endParaRPr lang="ru-RU"/>
        </a:p>
      </dgm:t>
    </dgm:pt>
    <dgm:pt modelId="{2A1955D4-2A71-4233-B94E-EF8253E47A25}" type="sibTrans" cxnId="{86BAAEC5-231E-4976-8263-F409C44596D4}">
      <dgm:prSet/>
      <dgm:spPr/>
      <dgm:t>
        <a:bodyPr/>
        <a:lstStyle/>
        <a:p>
          <a:endParaRPr lang="ru-RU"/>
        </a:p>
      </dgm:t>
    </dgm:pt>
    <dgm:pt modelId="{29A27C85-5794-401F-AC78-DEBC6B74517A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b="1" dirty="0" smtClean="0"/>
            <a:t>Різноманітність лікарських форм і доз</a:t>
          </a:r>
          <a:endParaRPr lang="ru-RU" sz="2800" b="1" dirty="0" smtClean="0"/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/>
        </a:p>
      </dgm:t>
    </dgm:pt>
    <dgm:pt modelId="{C50731DC-B660-485B-89DD-021D76ACEF44}" type="parTrans" cxnId="{519F5E10-D398-46EB-9F82-99608E64E3B3}">
      <dgm:prSet/>
      <dgm:spPr/>
      <dgm:t>
        <a:bodyPr/>
        <a:lstStyle/>
        <a:p>
          <a:endParaRPr lang="ru-RU"/>
        </a:p>
      </dgm:t>
    </dgm:pt>
    <dgm:pt modelId="{DD2CA800-59A7-4007-B6BA-A1BF64D4EBBC}" type="sibTrans" cxnId="{519F5E10-D398-46EB-9F82-99608E64E3B3}">
      <dgm:prSet/>
      <dgm:spPr/>
      <dgm:t>
        <a:bodyPr/>
        <a:lstStyle/>
        <a:p>
          <a:endParaRPr lang="ru-RU"/>
        </a:p>
      </dgm:t>
    </dgm:pt>
    <dgm:pt modelId="{829ED385-F929-4C3A-979C-FF271733FAD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b="1" dirty="0" smtClean="0"/>
            <a:t>Частота приймання</a:t>
          </a:r>
          <a:endParaRPr lang="ru-RU" sz="2800" b="1" dirty="0" smtClean="0"/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/>
        </a:p>
      </dgm:t>
    </dgm:pt>
    <dgm:pt modelId="{A2E917A9-FB98-4040-88FC-FCF4994FA3AE}" type="parTrans" cxnId="{7F6994A3-9553-4EBB-B3FB-27102F637591}">
      <dgm:prSet/>
      <dgm:spPr/>
      <dgm:t>
        <a:bodyPr/>
        <a:lstStyle/>
        <a:p>
          <a:endParaRPr lang="ru-RU"/>
        </a:p>
      </dgm:t>
    </dgm:pt>
    <dgm:pt modelId="{2ED423F7-CA17-412B-940D-BC38ABDFF01C}" type="sibTrans" cxnId="{7F6994A3-9553-4EBB-B3FB-27102F637591}">
      <dgm:prSet/>
      <dgm:spPr/>
      <dgm:t>
        <a:bodyPr/>
        <a:lstStyle/>
        <a:p>
          <a:endParaRPr lang="ru-RU"/>
        </a:p>
      </dgm:t>
    </dgm:pt>
    <dgm:pt modelId="{B632263E-1331-484F-A48C-06E52AB31BE1}" type="pres">
      <dgm:prSet presAssocID="{AEC1BD81-CA7D-4DAE-946C-68CA6844027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D28152-0179-4218-8BED-514B25EDE6FB}" type="pres">
      <dgm:prSet presAssocID="{F2282A81-2982-4CC3-922E-084860BBD3B6}" presName="compNode" presStyleCnt="0"/>
      <dgm:spPr/>
    </dgm:pt>
    <dgm:pt modelId="{744046DD-B9D5-4FC1-B69D-885F9B7F897B}" type="pres">
      <dgm:prSet presAssocID="{F2282A81-2982-4CC3-922E-084860BBD3B6}" presName="aNode" presStyleLbl="bgShp" presStyleIdx="0" presStyleCnt="1" custLinFactNeighborY="-1076"/>
      <dgm:spPr/>
      <dgm:t>
        <a:bodyPr/>
        <a:lstStyle/>
        <a:p>
          <a:endParaRPr lang="ru-RU"/>
        </a:p>
      </dgm:t>
    </dgm:pt>
    <dgm:pt modelId="{2E82F083-96C4-4E43-A94C-FB5D8B2AF35F}" type="pres">
      <dgm:prSet presAssocID="{F2282A81-2982-4CC3-922E-084860BBD3B6}" presName="textNode" presStyleLbl="bgShp" presStyleIdx="0" presStyleCnt="1"/>
      <dgm:spPr/>
      <dgm:t>
        <a:bodyPr/>
        <a:lstStyle/>
        <a:p>
          <a:endParaRPr lang="ru-RU"/>
        </a:p>
      </dgm:t>
    </dgm:pt>
    <dgm:pt modelId="{CFBD2E3F-DF49-4D30-BC1E-E87D1840E71D}" type="pres">
      <dgm:prSet presAssocID="{F2282A81-2982-4CC3-922E-084860BBD3B6}" presName="compChildNode" presStyleCnt="0"/>
      <dgm:spPr/>
    </dgm:pt>
    <dgm:pt modelId="{8F42DFC1-21CB-4FE6-87BE-47F8AFD9481B}" type="pres">
      <dgm:prSet presAssocID="{F2282A81-2982-4CC3-922E-084860BBD3B6}" presName="theInnerList" presStyleCnt="0"/>
      <dgm:spPr/>
    </dgm:pt>
    <dgm:pt modelId="{CCB950A8-DE53-4F8A-AC90-4A87D7B8C1C2}" type="pres">
      <dgm:prSet presAssocID="{C71BD498-8EF7-42B2-9D5C-5A7F04D9D19D}" presName="childNode" presStyleLbl="node1" presStyleIdx="0" presStyleCnt="6" custScaleX="101953" custLinFactY="-2026" custLinFactNeighborX="19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FEC2D-9999-4B22-8B50-1D07DD6F8CDD}" type="pres">
      <dgm:prSet presAssocID="{C71BD498-8EF7-42B2-9D5C-5A7F04D9D19D}" presName="aSpace2" presStyleCnt="0"/>
      <dgm:spPr/>
    </dgm:pt>
    <dgm:pt modelId="{FA435A49-69CA-46D1-84DB-40C8CF87EBFC}" type="pres">
      <dgm:prSet presAssocID="{875CF097-72E7-42D3-B73D-9DFF3A5B0C93}" presName="childNode" presStyleLbl="node1" presStyleIdx="1" presStyleCnt="6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620BE-A1AA-488D-A6F7-74E7CA2D4A48}" type="pres">
      <dgm:prSet presAssocID="{875CF097-72E7-42D3-B73D-9DFF3A5B0C93}" presName="aSpace2" presStyleCnt="0"/>
      <dgm:spPr/>
    </dgm:pt>
    <dgm:pt modelId="{ECF1FA36-E0D4-44DF-ABC4-21921E5361FC}" type="pres">
      <dgm:prSet presAssocID="{B1E291FB-605F-4AD2-A89E-D22A70505D41}" presName="childNode" presStyleLbl="node1" presStyleIdx="2" presStyleCnt="6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2F7AB-DA6D-4E9C-8EC8-4BFE27C9A721}" type="pres">
      <dgm:prSet presAssocID="{B1E291FB-605F-4AD2-A89E-D22A70505D41}" presName="aSpace2" presStyleCnt="0"/>
      <dgm:spPr/>
    </dgm:pt>
    <dgm:pt modelId="{2DFBECF6-F01B-4563-87CD-78A28FBA36C5}" type="pres">
      <dgm:prSet presAssocID="{C0A25FBC-9277-4E1D-8396-C48BE9973C96}" presName="childNode" presStyleLbl="node1" presStyleIdx="3" presStyleCnt="6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5C3C38-7487-42B3-B030-1EA2FA00FFBF}" type="pres">
      <dgm:prSet presAssocID="{C0A25FBC-9277-4E1D-8396-C48BE9973C96}" presName="aSpace2" presStyleCnt="0"/>
      <dgm:spPr/>
    </dgm:pt>
    <dgm:pt modelId="{B73D4BDA-016B-473F-8476-86521347FD05}" type="pres">
      <dgm:prSet presAssocID="{29A27C85-5794-401F-AC78-DEBC6B74517A}" presName="childNode" presStyleLbl="node1" presStyleIdx="4" presStyleCnt="6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A9B0B8-6EFE-4FE5-BA38-610481B5AD67}" type="pres">
      <dgm:prSet presAssocID="{29A27C85-5794-401F-AC78-DEBC6B74517A}" presName="aSpace2" presStyleCnt="0"/>
      <dgm:spPr/>
    </dgm:pt>
    <dgm:pt modelId="{85F22DD9-7CA4-42DD-9932-D1DB86F97EA8}" type="pres">
      <dgm:prSet presAssocID="{829ED385-F929-4C3A-979C-FF271733FAD0}" presName="childNode" presStyleLbl="node1" presStyleIdx="5" presStyleCnt="6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6994A3-9553-4EBB-B3FB-27102F637591}" srcId="{F2282A81-2982-4CC3-922E-084860BBD3B6}" destId="{829ED385-F929-4C3A-979C-FF271733FAD0}" srcOrd="5" destOrd="0" parTransId="{A2E917A9-FB98-4040-88FC-FCF4994FA3AE}" sibTransId="{2ED423F7-CA17-412B-940D-BC38ABDFF01C}"/>
    <dgm:cxn modelId="{EB0E2D9B-3B51-4241-8A83-34776527A201}" type="presOf" srcId="{B1E291FB-605F-4AD2-A89E-D22A70505D41}" destId="{ECF1FA36-E0D4-44DF-ABC4-21921E5361FC}" srcOrd="0" destOrd="0" presId="urn:microsoft.com/office/officeart/2005/8/layout/lProcess2"/>
    <dgm:cxn modelId="{2177BAA5-C15B-4EB8-8ECB-611412604B21}" type="presOf" srcId="{C0A25FBC-9277-4E1D-8396-C48BE9973C96}" destId="{2DFBECF6-F01B-4563-87CD-78A28FBA36C5}" srcOrd="0" destOrd="0" presId="urn:microsoft.com/office/officeart/2005/8/layout/lProcess2"/>
    <dgm:cxn modelId="{9005E0D5-E888-402D-B866-B9F00862087F}" type="presOf" srcId="{29A27C85-5794-401F-AC78-DEBC6B74517A}" destId="{B73D4BDA-016B-473F-8476-86521347FD05}" srcOrd="0" destOrd="0" presId="urn:microsoft.com/office/officeart/2005/8/layout/lProcess2"/>
    <dgm:cxn modelId="{8424FA85-07F0-4A3C-BDB7-D826D2520461}" srcId="{AEC1BD81-CA7D-4DAE-946C-68CA68440271}" destId="{F2282A81-2982-4CC3-922E-084860BBD3B6}" srcOrd="0" destOrd="0" parTransId="{95D87C25-AC31-4F06-B5B8-A4A92DF615C3}" sibTransId="{2DCA1B0E-96EF-45BF-BFD8-85351CF2BB95}"/>
    <dgm:cxn modelId="{E4FBDFF6-35D0-4C63-B413-BC4FCAB6833B}" srcId="{F2282A81-2982-4CC3-922E-084860BBD3B6}" destId="{875CF097-72E7-42D3-B73D-9DFF3A5B0C93}" srcOrd="1" destOrd="0" parTransId="{1FD0499B-CCE6-468E-B74C-8DCE477D6F66}" sibTransId="{C992E0F3-8EE2-4732-BAEF-F3B56535807A}"/>
    <dgm:cxn modelId="{B1F8D88B-E514-4DF3-A354-81302AB89555}" type="presOf" srcId="{C71BD498-8EF7-42B2-9D5C-5A7F04D9D19D}" destId="{CCB950A8-DE53-4F8A-AC90-4A87D7B8C1C2}" srcOrd="0" destOrd="0" presId="urn:microsoft.com/office/officeart/2005/8/layout/lProcess2"/>
    <dgm:cxn modelId="{79851416-6964-4EBB-A45A-1D3FA5783291}" type="presOf" srcId="{AEC1BD81-CA7D-4DAE-946C-68CA68440271}" destId="{B632263E-1331-484F-A48C-06E52AB31BE1}" srcOrd="0" destOrd="0" presId="urn:microsoft.com/office/officeart/2005/8/layout/lProcess2"/>
    <dgm:cxn modelId="{4C699016-0B5F-40EF-994E-3D78F9520295}" srcId="{F2282A81-2982-4CC3-922E-084860BBD3B6}" destId="{C71BD498-8EF7-42B2-9D5C-5A7F04D9D19D}" srcOrd="0" destOrd="0" parTransId="{74A73FFE-EF88-49CA-B2B2-2B425513D500}" sibTransId="{250177FA-B955-4889-8EB6-1D55259E186C}"/>
    <dgm:cxn modelId="{B0A214AF-5055-4592-B0F9-D8E214B72778}" type="presOf" srcId="{829ED385-F929-4C3A-979C-FF271733FAD0}" destId="{85F22DD9-7CA4-42DD-9932-D1DB86F97EA8}" srcOrd="0" destOrd="0" presId="urn:microsoft.com/office/officeart/2005/8/layout/lProcess2"/>
    <dgm:cxn modelId="{8695B352-E7A9-48AA-9FB7-103DFEFE7B8C}" type="presOf" srcId="{875CF097-72E7-42D3-B73D-9DFF3A5B0C93}" destId="{FA435A49-69CA-46D1-84DB-40C8CF87EBFC}" srcOrd="0" destOrd="0" presId="urn:microsoft.com/office/officeart/2005/8/layout/lProcess2"/>
    <dgm:cxn modelId="{A3002091-DEA9-4FE1-A98B-A3C7F79892C2}" type="presOf" srcId="{F2282A81-2982-4CC3-922E-084860BBD3B6}" destId="{2E82F083-96C4-4E43-A94C-FB5D8B2AF35F}" srcOrd="1" destOrd="0" presId="urn:microsoft.com/office/officeart/2005/8/layout/lProcess2"/>
    <dgm:cxn modelId="{D98BFE51-2E73-43BC-8DF4-FC993D26DCC8}" srcId="{F2282A81-2982-4CC3-922E-084860BBD3B6}" destId="{B1E291FB-605F-4AD2-A89E-D22A70505D41}" srcOrd="2" destOrd="0" parTransId="{F899AEA1-3706-43C7-A2D3-45EB97C70F7A}" sibTransId="{09E381AA-6D74-4963-8559-480716691B90}"/>
    <dgm:cxn modelId="{519F5E10-D398-46EB-9F82-99608E64E3B3}" srcId="{F2282A81-2982-4CC3-922E-084860BBD3B6}" destId="{29A27C85-5794-401F-AC78-DEBC6B74517A}" srcOrd="4" destOrd="0" parTransId="{C50731DC-B660-485B-89DD-021D76ACEF44}" sibTransId="{DD2CA800-59A7-4007-B6BA-A1BF64D4EBBC}"/>
    <dgm:cxn modelId="{11676353-6C55-464F-8B58-2B45A02A912B}" type="presOf" srcId="{F2282A81-2982-4CC3-922E-084860BBD3B6}" destId="{744046DD-B9D5-4FC1-B69D-885F9B7F897B}" srcOrd="0" destOrd="0" presId="urn:microsoft.com/office/officeart/2005/8/layout/lProcess2"/>
    <dgm:cxn modelId="{86BAAEC5-231E-4976-8263-F409C44596D4}" srcId="{F2282A81-2982-4CC3-922E-084860BBD3B6}" destId="{C0A25FBC-9277-4E1D-8396-C48BE9973C96}" srcOrd="3" destOrd="0" parTransId="{93A68598-4CCC-4CD5-9091-455FD4F605A1}" sibTransId="{2A1955D4-2A71-4233-B94E-EF8253E47A25}"/>
    <dgm:cxn modelId="{76A923FE-A14E-4A93-8B4A-560A2B4C82F7}" type="presParOf" srcId="{B632263E-1331-484F-A48C-06E52AB31BE1}" destId="{62D28152-0179-4218-8BED-514B25EDE6FB}" srcOrd="0" destOrd="0" presId="urn:microsoft.com/office/officeart/2005/8/layout/lProcess2"/>
    <dgm:cxn modelId="{2E8A3928-EDA4-4406-B413-B01B9AB1C827}" type="presParOf" srcId="{62D28152-0179-4218-8BED-514B25EDE6FB}" destId="{744046DD-B9D5-4FC1-B69D-885F9B7F897B}" srcOrd="0" destOrd="0" presId="urn:microsoft.com/office/officeart/2005/8/layout/lProcess2"/>
    <dgm:cxn modelId="{DBB06432-8669-4743-8C25-49133061BF60}" type="presParOf" srcId="{62D28152-0179-4218-8BED-514B25EDE6FB}" destId="{2E82F083-96C4-4E43-A94C-FB5D8B2AF35F}" srcOrd="1" destOrd="0" presId="urn:microsoft.com/office/officeart/2005/8/layout/lProcess2"/>
    <dgm:cxn modelId="{ACC50075-DDE5-4F3E-ACD3-DC62301DBBB9}" type="presParOf" srcId="{62D28152-0179-4218-8BED-514B25EDE6FB}" destId="{CFBD2E3F-DF49-4D30-BC1E-E87D1840E71D}" srcOrd="2" destOrd="0" presId="urn:microsoft.com/office/officeart/2005/8/layout/lProcess2"/>
    <dgm:cxn modelId="{E52EA6DE-26CA-43E0-92F4-D5D4AA1B28DB}" type="presParOf" srcId="{CFBD2E3F-DF49-4D30-BC1E-E87D1840E71D}" destId="{8F42DFC1-21CB-4FE6-87BE-47F8AFD9481B}" srcOrd="0" destOrd="0" presId="urn:microsoft.com/office/officeart/2005/8/layout/lProcess2"/>
    <dgm:cxn modelId="{F4B260A1-2761-4008-A68E-67AEB2D0AB34}" type="presParOf" srcId="{8F42DFC1-21CB-4FE6-87BE-47F8AFD9481B}" destId="{CCB950A8-DE53-4F8A-AC90-4A87D7B8C1C2}" srcOrd="0" destOrd="0" presId="urn:microsoft.com/office/officeart/2005/8/layout/lProcess2"/>
    <dgm:cxn modelId="{6FA8338C-F9BF-43C7-974C-3242DCC0E87B}" type="presParOf" srcId="{8F42DFC1-21CB-4FE6-87BE-47F8AFD9481B}" destId="{2EAFEC2D-9999-4B22-8B50-1D07DD6F8CDD}" srcOrd="1" destOrd="0" presId="urn:microsoft.com/office/officeart/2005/8/layout/lProcess2"/>
    <dgm:cxn modelId="{DB5877CE-57C1-41F3-84D6-C8E510A5A2A3}" type="presParOf" srcId="{8F42DFC1-21CB-4FE6-87BE-47F8AFD9481B}" destId="{FA435A49-69CA-46D1-84DB-40C8CF87EBFC}" srcOrd="2" destOrd="0" presId="urn:microsoft.com/office/officeart/2005/8/layout/lProcess2"/>
    <dgm:cxn modelId="{B3E0D3B4-27DA-4EEC-A9C2-8BBD2C331196}" type="presParOf" srcId="{8F42DFC1-21CB-4FE6-87BE-47F8AFD9481B}" destId="{E5B620BE-A1AA-488D-A6F7-74E7CA2D4A48}" srcOrd="3" destOrd="0" presId="urn:microsoft.com/office/officeart/2005/8/layout/lProcess2"/>
    <dgm:cxn modelId="{C036601B-0B9F-4BDE-A5BB-857EFB2C583F}" type="presParOf" srcId="{8F42DFC1-21CB-4FE6-87BE-47F8AFD9481B}" destId="{ECF1FA36-E0D4-44DF-ABC4-21921E5361FC}" srcOrd="4" destOrd="0" presId="urn:microsoft.com/office/officeart/2005/8/layout/lProcess2"/>
    <dgm:cxn modelId="{92F63A36-42F2-469A-9745-374617CF046B}" type="presParOf" srcId="{8F42DFC1-21CB-4FE6-87BE-47F8AFD9481B}" destId="{1A12F7AB-DA6D-4E9C-8EC8-4BFE27C9A721}" srcOrd="5" destOrd="0" presId="urn:microsoft.com/office/officeart/2005/8/layout/lProcess2"/>
    <dgm:cxn modelId="{CB8749C2-7F62-4B19-ABF2-08088A111117}" type="presParOf" srcId="{8F42DFC1-21CB-4FE6-87BE-47F8AFD9481B}" destId="{2DFBECF6-F01B-4563-87CD-78A28FBA36C5}" srcOrd="6" destOrd="0" presId="urn:microsoft.com/office/officeart/2005/8/layout/lProcess2"/>
    <dgm:cxn modelId="{382F1848-F09B-4639-8780-435D8E44C275}" type="presParOf" srcId="{8F42DFC1-21CB-4FE6-87BE-47F8AFD9481B}" destId="{145C3C38-7487-42B3-B030-1EA2FA00FFBF}" srcOrd="7" destOrd="0" presId="urn:microsoft.com/office/officeart/2005/8/layout/lProcess2"/>
    <dgm:cxn modelId="{E1C626BD-15A5-4620-8643-7546E65277EB}" type="presParOf" srcId="{8F42DFC1-21CB-4FE6-87BE-47F8AFD9481B}" destId="{B73D4BDA-016B-473F-8476-86521347FD05}" srcOrd="8" destOrd="0" presId="urn:microsoft.com/office/officeart/2005/8/layout/lProcess2"/>
    <dgm:cxn modelId="{3F480127-6B9B-4E77-93AE-8AD229789B24}" type="presParOf" srcId="{8F42DFC1-21CB-4FE6-87BE-47F8AFD9481B}" destId="{45A9B0B8-6EFE-4FE5-BA38-610481B5AD67}" srcOrd="9" destOrd="0" presId="urn:microsoft.com/office/officeart/2005/8/layout/lProcess2"/>
    <dgm:cxn modelId="{E8C2EFAA-07F3-4714-B867-893735B7F637}" type="presParOf" srcId="{8F42DFC1-21CB-4FE6-87BE-47F8AFD9481B}" destId="{85F22DD9-7CA4-42DD-9932-D1DB86F97EA8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C1BD81-CA7D-4DAE-946C-68CA68440271}" type="doc">
      <dgm:prSet loTypeId="urn:microsoft.com/office/officeart/2005/8/layout/lProcess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2282A81-2982-4CC3-922E-084860BBD3B6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noFill/>
      </dgm:spPr>
      <dgm:t>
        <a:bodyPr/>
        <a:lstStyle/>
        <a:p>
          <a:pPr algn="ctr"/>
          <a:r>
            <a:rPr lang="uk-UA" sz="3600" b="1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Основні властивості </a:t>
          </a:r>
        </a:p>
        <a:p>
          <a:pPr algn="ctr"/>
          <a:r>
            <a:rPr lang="uk-UA" sz="3600" b="1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лікарського засобу</a:t>
          </a:r>
          <a:endParaRPr lang="ru-RU" sz="3600" b="1" dirty="0">
            <a:solidFill>
              <a:schemeClr val="tx2"/>
            </a:solidFill>
            <a:latin typeface="+mj-lt"/>
          </a:endParaRPr>
        </a:p>
      </dgm:t>
    </dgm:pt>
    <dgm:pt modelId="{95D87C25-AC31-4F06-B5B8-A4A92DF615C3}" type="parTrans" cxnId="{8424FA85-07F0-4A3C-BDB7-D826D2520461}">
      <dgm:prSet/>
      <dgm:spPr/>
      <dgm:t>
        <a:bodyPr/>
        <a:lstStyle/>
        <a:p>
          <a:endParaRPr lang="ru-RU"/>
        </a:p>
      </dgm:t>
    </dgm:pt>
    <dgm:pt modelId="{2DCA1B0E-96EF-45BF-BFD8-85351CF2BB95}" type="sibTrans" cxnId="{8424FA85-07F0-4A3C-BDB7-D826D2520461}">
      <dgm:prSet/>
      <dgm:spPr/>
      <dgm:t>
        <a:bodyPr/>
        <a:lstStyle/>
        <a:p>
          <a:endParaRPr lang="ru-RU"/>
        </a:p>
      </dgm:t>
    </dgm:pt>
    <dgm:pt modelId="{45A39884-37BA-487B-BC76-30B800E6EBF3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uk-UA" b="1" dirty="0" smtClean="0"/>
            <a:t>Швидкість настання і тривалість дії</a:t>
          </a:r>
          <a:endParaRPr lang="ru-RU" b="1" dirty="0"/>
        </a:p>
      </dgm:t>
    </dgm:pt>
    <dgm:pt modelId="{23852071-B0A3-42C3-BFA8-48838C5B91BB}" type="parTrans" cxnId="{8806E472-3596-439A-933A-6099DD31DF82}">
      <dgm:prSet/>
      <dgm:spPr/>
      <dgm:t>
        <a:bodyPr/>
        <a:lstStyle/>
        <a:p>
          <a:endParaRPr lang="ru-RU"/>
        </a:p>
      </dgm:t>
    </dgm:pt>
    <dgm:pt modelId="{6D189D0B-B795-477B-B6FF-37CD5B78683C}" type="sibTrans" cxnId="{8806E472-3596-439A-933A-6099DD31DF82}">
      <dgm:prSet/>
      <dgm:spPr/>
      <dgm:t>
        <a:bodyPr/>
        <a:lstStyle/>
        <a:p>
          <a:endParaRPr lang="ru-RU"/>
        </a:p>
      </dgm:t>
    </dgm:pt>
    <dgm:pt modelId="{7D79513C-1F61-4A03-B8FE-97CEA1E522E3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/>
            <a:t>Активність</a:t>
          </a:r>
          <a:endParaRPr lang="ru-RU" b="1" dirty="0"/>
        </a:p>
      </dgm:t>
    </dgm:pt>
    <dgm:pt modelId="{1C339D9E-D284-44A4-9EAA-9FCB4D0DD6AF}" type="parTrans" cxnId="{02E1AA23-CB17-4071-8E7D-33D28192373A}">
      <dgm:prSet/>
      <dgm:spPr/>
      <dgm:t>
        <a:bodyPr/>
        <a:lstStyle/>
        <a:p>
          <a:endParaRPr lang="ru-RU"/>
        </a:p>
      </dgm:t>
    </dgm:pt>
    <dgm:pt modelId="{C1DB4E98-FD8B-4CB7-8F19-D0D1F1E48F88}" type="sibTrans" cxnId="{02E1AA23-CB17-4071-8E7D-33D28192373A}">
      <dgm:prSet/>
      <dgm:spPr/>
      <dgm:t>
        <a:bodyPr/>
        <a:lstStyle/>
        <a:p>
          <a:endParaRPr lang="ru-RU"/>
        </a:p>
      </dgm:t>
    </dgm:pt>
    <dgm:pt modelId="{829ED385-F929-4C3A-979C-FF271733FAD0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/>
            <a:t>Зручність застосування</a:t>
          </a:r>
          <a:endParaRPr lang="ru-RU" b="1" dirty="0"/>
        </a:p>
      </dgm:t>
    </dgm:pt>
    <dgm:pt modelId="{A2E917A9-FB98-4040-88FC-FCF4994FA3AE}" type="parTrans" cxnId="{7F6994A3-9553-4EBB-B3FB-27102F637591}">
      <dgm:prSet/>
      <dgm:spPr/>
      <dgm:t>
        <a:bodyPr/>
        <a:lstStyle/>
        <a:p>
          <a:endParaRPr lang="ru-RU"/>
        </a:p>
      </dgm:t>
    </dgm:pt>
    <dgm:pt modelId="{2ED423F7-CA17-412B-940D-BC38ABDFF01C}" type="sibTrans" cxnId="{7F6994A3-9553-4EBB-B3FB-27102F637591}">
      <dgm:prSet/>
      <dgm:spPr/>
      <dgm:t>
        <a:bodyPr/>
        <a:lstStyle/>
        <a:p>
          <a:endParaRPr lang="ru-RU"/>
        </a:p>
      </dgm:t>
    </dgm:pt>
    <dgm:pt modelId="{F70BAEBF-0EAB-4E84-8B74-D8E3F989363E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/>
            <a:t>Новизна</a:t>
          </a:r>
          <a:endParaRPr lang="ru-RU" b="1" dirty="0"/>
        </a:p>
      </dgm:t>
    </dgm:pt>
    <dgm:pt modelId="{6C58C340-4C99-4E59-8374-033775511E40}" type="parTrans" cxnId="{DEC1E146-7D91-44B9-9043-549AFFA3B61F}">
      <dgm:prSet/>
      <dgm:spPr/>
      <dgm:t>
        <a:bodyPr/>
        <a:lstStyle/>
        <a:p>
          <a:endParaRPr lang="ru-RU"/>
        </a:p>
      </dgm:t>
    </dgm:pt>
    <dgm:pt modelId="{7AE8BA8F-FDB3-427B-A176-6879FBBD07B2}" type="sibTrans" cxnId="{DEC1E146-7D91-44B9-9043-549AFFA3B61F}">
      <dgm:prSet/>
      <dgm:spPr/>
      <dgm:t>
        <a:bodyPr/>
        <a:lstStyle/>
        <a:p>
          <a:endParaRPr lang="ru-RU"/>
        </a:p>
      </dgm:t>
    </dgm:pt>
    <dgm:pt modelId="{F541731C-384B-47C0-861E-A42EFBD684A5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/>
            <a:t>Дизайн упаковки</a:t>
          </a:r>
          <a:endParaRPr lang="ru-RU" b="1" dirty="0"/>
        </a:p>
      </dgm:t>
    </dgm:pt>
    <dgm:pt modelId="{85E511EF-F2F8-4FCE-8FCE-3173FBB25418}" type="parTrans" cxnId="{EDA757C5-AD65-45EC-B010-05A0EB26B8CB}">
      <dgm:prSet/>
      <dgm:spPr/>
      <dgm:t>
        <a:bodyPr/>
        <a:lstStyle/>
        <a:p>
          <a:endParaRPr lang="ru-RU"/>
        </a:p>
      </dgm:t>
    </dgm:pt>
    <dgm:pt modelId="{02D72B2F-EF2C-4E78-A8C2-9DC5BD811998}" type="sibTrans" cxnId="{EDA757C5-AD65-45EC-B010-05A0EB26B8CB}">
      <dgm:prSet/>
      <dgm:spPr/>
      <dgm:t>
        <a:bodyPr/>
        <a:lstStyle/>
        <a:p>
          <a:endParaRPr lang="ru-RU"/>
        </a:p>
      </dgm:t>
    </dgm:pt>
    <dgm:pt modelId="{B632263E-1331-484F-A48C-06E52AB31BE1}" type="pres">
      <dgm:prSet presAssocID="{AEC1BD81-CA7D-4DAE-946C-68CA6844027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D28152-0179-4218-8BED-514B25EDE6FB}" type="pres">
      <dgm:prSet presAssocID="{F2282A81-2982-4CC3-922E-084860BBD3B6}" presName="compNode" presStyleCnt="0"/>
      <dgm:spPr/>
    </dgm:pt>
    <dgm:pt modelId="{744046DD-B9D5-4FC1-B69D-885F9B7F897B}" type="pres">
      <dgm:prSet presAssocID="{F2282A81-2982-4CC3-922E-084860BBD3B6}" presName="aNode" presStyleLbl="bgShp" presStyleIdx="0" presStyleCnt="1" custLinFactNeighborX="-1216" custLinFactNeighborY="-32695"/>
      <dgm:spPr/>
      <dgm:t>
        <a:bodyPr/>
        <a:lstStyle/>
        <a:p>
          <a:endParaRPr lang="ru-RU"/>
        </a:p>
      </dgm:t>
    </dgm:pt>
    <dgm:pt modelId="{2E82F083-96C4-4E43-A94C-FB5D8B2AF35F}" type="pres">
      <dgm:prSet presAssocID="{F2282A81-2982-4CC3-922E-084860BBD3B6}" presName="textNode" presStyleLbl="bgShp" presStyleIdx="0" presStyleCnt="1"/>
      <dgm:spPr/>
      <dgm:t>
        <a:bodyPr/>
        <a:lstStyle/>
        <a:p>
          <a:endParaRPr lang="ru-RU"/>
        </a:p>
      </dgm:t>
    </dgm:pt>
    <dgm:pt modelId="{CFBD2E3F-DF49-4D30-BC1E-E87D1840E71D}" type="pres">
      <dgm:prSet presAssocID="{F2282A81-2982-4CC3-922E-084860BBD3B6}" presName="compChildNode" presStyleCnt="0"/>
      <dgm:spPr/>
    </dgm:pt>
    <dgm:pt modelId="{8F42DFC1-21CB-4FE6-87BE-47F8AFD9481B}" type="pres">
      <dgm:prSet presAssocID="{F2282A81-2982-4CC3-922E-084860BBD3B6}" presName="theInnerList" presStyleCnt="0"/>
      <dgm:spPr/>
    </dgm:pt>
    <dgm:pt modelId="{58B616B2-DE1D-48C0-BF68-C910159157C2}" type="pres">
      <dgm:prSet presAssocID="{45A39884-37BA-487B-BC76-30B800E6EBF3}" presName="childNode" presStyleLbl="node1" presStyleIdx="0" presStyleCnt="5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536BB-05A6-43AB-8010-B2E1E05DB4A0}" type="pres">
      <dgm:prSet presAssocID="{45A39884-37BA-487B-BC76-30B800E6EBF3}" presName="aSpace2" presStyleCnt="0"/>
      <dgm:spPr/>
    </dgm:pt>
    <dgm:pt modelId="{84A66EB9-7345-46D2-9A58-C2E70CD504D6}" type="pres">
      <dgm:prSet presAssocID="{7D79513C-1F61-4A03-B8FE-97CEA1E522E3}" presName="childNode" presStyleLbl="node1" presStyleIdx="1" presStyleCnt="5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62ED7-9D53-478F-9CA4-6CC6CB209112}" type="pres">
      <dgm:prSet presAssocID="{7D79513C-1F61-4A03-B8FE-97CEA1E522E3}" presName="aSpace2" presStyleCnt="0"/>
      <dgm:spPr/>
    </dgm:pt>
    <dgm:pt modelId="{85F22DD9-7CA4-42DD-9932-D1DB86F97EA8}" type="pres">
      <dgm:prSet presAssocID="{829ED385-F929-4C3A-979C-FF271733FAD0}" presName="childNode" presStyleLbl="node1" presStyleIdx="2" presStyleCnt="5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9D69B5-1AF1-409A-86B5-269161943BF1}" type="pres">
      <dgm:prSet presAssocID="{829ED385-F929-4C3A-979C-FF271733FAD0}" presName="aSpace2" presStyleCnt="0"/>
      <dgm:spPr/>
    </dgm:pt>
    <dgm:pt modelId="{B1BF26AE-539F-4E91-99C7-0FE8945E7AE5}" type="pres">
      <dgm:prSet presAssocID="{F70BAEBF-0EAB-4E84-8B74-D8E3F989363E}" presName="childNode" presStyleLbl="node1" presStyleIdx="3" presStyleCnt="5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FDB15-111A-45F5-9158-5FBF963CD721}" type="pres">
      <dgm:prSet presAssocID="{F70BAEBF-0EAB-4E84-8B74-D8E3F989363E}" presName="aSpace2" presStyleCnt="0"/>
      <dgm:spPr/>
    </dgm:pt>
    <dgm:pt modelId="{3D93302F-3295-463A-8460-F71CAD1873DD}" type="pres">
      <dgm:prSet presAssocID="{F541731C-384B-47C0-861E-A42EFBD684A5}" presName="childNode" presStyleLbl="node1" presStyleIdx="4" presStyleCnt="5" custLinFactY="-7707" custLinFactNeighborX="-7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6994A3-9553-4EBB-B3FB-27102F637591}" srcId="{F2282A81-2982-4CC3-922E-084860BBD3B6}" destId="{829ED385-F929-4C3A-979C-FF271733FAD0}" srcOrd="2" destOrd="0" parTransId="{A2E917A9-FB98-4040-88FC-FCF4994FA3AE}" sibTransId="{2ED423F7-CA17-412B-940D-BC38ABDFF01C}"/>
    <dgm:cxn modelId="{340C73AF-A5E9-4EF6-A519-F8B1C6436DA5}" type="presOf" srcId="{829ED385-F929-4C3A-979C-FF271733FAD0}" destId="{85F22DD9-7CA4-42DD-9932-D1DB86F97EA8}" srcOrd="0" destOrd="0" presId="urn:microsoft.com/office/officeart/2005/8/layout/lProcess2"/>
    <dgm:cxn modelId="{AE96BA38-2BE0-45AD-9DFC-A7A1875BAE40}" type="presOf" srcId="{F2282A81-2982-4CC3-922E-084860BBD3B6}" destId="{2E82F083-96C4-4E43-A94C-FB5D8B2AF35F}" srcOrd="1" destOrd="0" presId="urn:microsoft.com/office/officeart/2005/8/layout/lProcess2"/>
    <dgm:cxn modelId="{8424FA85-07F0-4A3C-BDB7-D826D2520461}" srcId="{AEC1BD81-CA7D-4DAE-946C-68CA68440271}" destId="{F2282A81-2982-4CC3-922E-084860BBD3B6}" srcOrd="0" destOrd="0" parTransId="{95D87C25-AC31-4F06-B5B8-A4A92DF615C3}" sibTransId="{2DCA1B0E-96EF-45BF-BFD8-85351CF2BB95}"/>
    <dgm:cxn modelId="{8806E472-3596-439A-933A-6099DD31DF82}" srcId="{F2282A81-2982-4CC3-922E-084860BBD3B6}" destId="{45A39884-37BA-487B-BC76-30B800E6EBF3}" srcOrd="0" destOrd="0" parTransId="{23852071-B0A3-42C3-BFA8-48838C5B91BB}" sibTransId="{6D189D0B-B795-477B-B6FF-37CD5B78683C}"/>
    <dgm:cxn modelId="{A3377255-B8F0-46E3-8018-959944F5B2B2}" type="presOf" srcId="{7D79513C-1F61-4A03-B8FE-97CEA1E522E3}" destId="{84A66EB9-7345-46D2-9A58-C2E70CD504D6}" srcOrd="0" destOrd="0" presId="urn:microsoft.com/office/officeart/2005/8/layout/lProcess2"/>
    <dgm:cxn modelId="{02E1AA23-CB17-4071-8E7D-33D28192373A}" srcId="{F2282A81-2982-4CC3-922E-084860BBD3B6}" destId="{7D79513C-1F61-4A03-B8FE-97CEA1E522E3}" srcOrd="1" destOrd="0" parTransId="{1C339D9E-D284-44A4-9EAA-9FCB4D0DD6AF}" sibTransId="{C1DB4E98-FD8B-4CB7-8F19-D0D1F1E48F88}"/>
    <dgm:cxn modelId="{EB31BB10-96E6-4F94-8873-DE0D8435F847}" type="presOf" srcId="{45A39884-37BA-487B-BC76-30B800E6EBF3}" destId="{58B616B2-DE1D-48C0-BF68-C910159157C2}" srcOrd="0" destOrd="0" presId="urn:microsoft.com/office/officeart/2005/8/layout/lProcess2"/>
    <dgm:cxn modelId="{D5F70109-191E-4521-90F3-BAC11AEE69E8}" type="presOf" srcId="{F70BAEBF-0EAB-4E84-8B74-D8E3F989363E}" destId="{B1BF26AE-539F-4E91-99C7-0FE8945E7AE5}" srcOrd="0" destOrd="0" presId="urn:microsoft.com/office/officeart/2005/8/layout/lProcess2"/>
    <dgm:cxn modelId="{04690DE6-AE71-4091-A46B-E2EAAE7B3632}" type="presOf" srcId="{F541731C-384B-47C0-861E-A42EFBD684A5}" destId="{3D93302F-3295-463A-8460-F71CAD1873DD}" srcOrd="0" destOrd="0" presId="urn:microsoft.com/office/officeart/2005/8/layout/lProcess2"/>
    <dgm:cxn modelId="{A79AE7E3-2EDE-4D7B-94E3-94230B36B00A}" type="presOf" srcId="{AEC1BD81-CA7D-4DAE-946C-68CA68440271}" destId="{B632263E-1331-484F-A48C-06E52AB31BE1}" srcOrd="0" destOrd="0" presId="urn:microsoft.com/office/officeart/2005/8/layout/lProcess2"/>
    <dgm:cxn modelId="{DEC1E146-7D91-44B9-9043-549AFFA3B61F}" srcId="{F2282A81-2982-4CC3-922E-084860BBD3B6}" destId="{F70BAEBF-0EAB-4E84-8B74-D8E3F989363E}" srcOrd="3" destOrd="0" parTransId="{6C58C340-4C99-4E59-8374-033775511E40}" sibTransId="{7AE8BA8F-FDB3-427B-A176-6879FBBD07B2}"/>
    <dgm:cxn modelId="{3A67BEA8-11B0-4BB9-8C73-9AF4D5952CDE}" type="presOf" srcId="{F2282A81-2982-4CC3-922E-084860BBD3B6}" destId="{744046DD-B9D5-4FC1-B69D-885F9B7F897B}" srcOrd="0" destOrd="0" presId="urn:microsoft.com/office/officeart/2005/8/layout/lProcess2"/>
    <dgm:cxn modelId="{EDA757C5-AD65-45EC-B010-05A0EB26B8CB}" srcId="{F2282A81-2982-4CC3-922E-084860BBD3B6}" destId="{F541731C-384B-47C0-861E-A42EFBD684A5}" srcOrd="4" destOrd="0" parTransId="{85E511EF-F2F8-4FCE-8FCE-3173FBB25418}" sibTransId="{02D72B2F-EF2C-4E78-A8C2-9DC5BD811998}"/>
    <dgm:cxn modelId="{F39C4D5B-C883-4669-BD61-8897BB53E86D}" type="presParOf" srcId="{B632263E-1331-484F-A48C-06E52AB31BE1}" destId="{62D28152-0179-4218-8BED-514B25EDE6FB}" srcOrd="0" destOrd="0" presId="urn:microsoft.com/office/officeart/2005/8/layout/lProcess2"/>
    <dgm:cxn modelId="{BB191238-2630-4112-B70D-18FC7B4B474D}" type="presParOf" srcId="{62D28152-0179-4218-8BED-514B25EDE6FB}" destId="{744046DD-B9D5-4FC1-B69D-885F9B7F897B}" srcOrd="0" destOrd="0" presId="urn:microsoft.com/office/officeart/2005/8/layout/lProcess2"/>
    <dgm:cxn modelId="{503B812A-C99D-49BE-BD60-158D34C40F38}" type="presParOf" srcId="{62D28152-0179-4218-8BED-514B25EDE6FB}" destId="{2E82F083-96C4-4E43-A94C-FB5D8B2AF35F}" srcOrd="1" destOrd="0" presId="urn:microsoft.com/office/officeart/2005/8/layout/lProcess2"/>
    <dgm:cxn modelId="{F7FF7BF7-576E-4B77-A820-499B00B3F730}" type="presParOf" srcId="{62D28152-0179-4218-8BED-514B25EDE6FB}" destId="{CFBD2E3F-DF49-4D30-BC1E-E87D1840E71D}" srcOrd="2" destOrd="0" presId="urn:microsoft.com/office/officeart/2005/8/layout/lProcess2"/>
    <dgm:cxn modelId="{2FDB3B69-896A-4E76-94AE-A3DD90F1CB0E}" type="presParOf" srcId="{CFBD2E3F-DF49-4D30-BC1E-E87D1840E71D}" destId="{8F42DFC1-21CB-4FE6-87BE-47F8AFD9481B}" srcOrd="0" destOrd="0" presId="urn:microsoft.com/office/officeart/2005/8/layout/lProcess2"/>
    <dgm:cxn modelId="{CB11579B-4B69-426E-96E9-55FB09B79DAB}" type="presParOf" srcId="{8F42DFC1-21CB-4FE6-87BE-47F8AFD9481B}" destId="{58B616B2-DE1D-48C0-BF68-C910159157C2}" srcOrd="0" destOrd="0" presId="urn:microsoft.com/office/officeart/2005/8/layout/lProcess2"/>
    <dgm:cxn modelId="{01122828-BC93-4F9C-9AC7-769C247157D5}" type="presParOf" srcId="{8F42DFC1-21CB-4FE6-87BE-47F8AFD9481B}" destId="{DC5536BB-05A6-43AB-8010-B2E1E05DB4A0}" srcOrd="1" destOrd="0" presId="urn:microsoft.com/office/officeart/2005/8/layout/lProcess2"/>
    <dgm:cxn modelId="{C4C002E9-DF88-42C2-BBB6-7B8FF9EE6F1D}" type="presParOf" srcId="{8F42DFC1-21CB-4FE6-87BE-47F8AFD9481B}" destId="{84A66EB9-7345-46D2-9A58-C2E70CD504D6}" srcOrd="2" destOrd="0" presId="urn:microsoft.com/office/officeart/2005/8/layout/lProcess2"/>
    <dgm:cxn modelId="{5B810D34-0D2E-48A5-BBBD-09CE5F3E019F}" type="presParOf" srcId="{8F42DFC1-21CB-4FE6-87BE-47F8AFD9481B}" destId="{BD962ED7-9D53-478F-9CA4-6CC6CB209112}" srcOrd="3" destOrd="0" presId="urn:microsoft.com/office/officeart/2005/8/layout/lProcess2"/>
    <dgm:cxn modelId="{134BF238-F34D-4DCB-AA26-C4C7D728BBAE}" type="presParOf" srcId="{8F42DFC1-21CB-4FE6-87BE-47F8AFD9481B}" destId="{85F22DD9-7CA4-42DD-9932-D1DB86F97EA8}" srcOrd="4" destOrd="0" presId="urn:microsoft.com/office/officeart/2005/8/layout/lProcess2"/>
    <dgm:cxn modelId="{F6E7074C-D6C0-48C4-A35D-42FF5AD92B8A}" type="presParOf" srcId="{8F42DFC1-21CB-4FE6-87BE-47F8AFD9481B}" destId="{E09D69B5-1AF1-409A-86B5-269161943BF1}" srcOrd="5" destOrd="0" presId="urn:microsoft.com/office/officeart/2005/8/layout/lProcess2"/>
    <dgm:cxn modelId="{5540B511-6753-454B-9D2D-C8E8FAF244D3}" type="presParOf" srcId="{8F42DFC1-21CB-4FE6-87BE-47F8AFD9481B}" destId="{B1BF26AE-539F-4E91-99C7-0FE8945E7AE5}" srcOrd="6" destOrd="0" presId="urn:microsoft.com/office/officeart/2005/8/layout/lProcess2"/>
    <dgm:cxn modelId="{B0997D4A-1561-4E96-8568-D601A737EE42}" type="presParOf" srcId="{8F42DFC1-21CB-4FE6-87BE-47F8AFD9481B}" destId="{608FDB15-111A-45F5-9158-5FBF963CD721}" srcOrd="7" destOrd="0" presId="urn:microsoft.com/office/officeart/2005/8/layout/lProcess2"/>
    <dgm:cxn modelId="{EF2258DD-CBF0-46AC-A19A-05F01BC3AD84}" type="presParOf" srcId="{8F42DFC1-21CB-4FE6-87BE-47F8AFD9481B}" destId="{3D93302F-3295-463A-8460-F71CAD1873DD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1C338-93D4-4F10-BE1C-1E3D0FFF71AA}" type="doc">
      <dgm:prSet loTypeId="urn:microsoft.com/office/officeart/2005/8/layout/hierarchy6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4F8D2B8-4200-42F4-8D56-1B2C7BF3CC02}">
      <dgm:prSet phldrT="[Текст]" custT="1"/>
      <dgm:spPr>
        <a:noFill/>
      </dgm:spPr>
      <dgm:t>
        <a:bodyPr/>
        <a:lstStyle/>
        <a:p>
          <a:r>
            <a:rPr kumimoji="0" lang="uk-UA" sz="2800" b="1" kern="1200" dirty="0" smtClean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rPr>
            <a:t> СТАНДАРТИ </a:t>
          </a:r>
          <a:r>
            <a:rPr kumimoji="0" lang="en-US" sz="2800" b="1" kern="1200" dirty="0" smtClean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rPr>
            <a:t>ISO</a:t>
          </a:r>
          <a:endParaRPr kumimoji="0" lang="ru-RU" sz="2800" b="1" kern="1200" dirty="0" smtClean="0">
            <a:solidFill>
              <a:schemeClr val="tx2"/>
            </a:solidFill>
            <a:latin typeface="+mj-lt"/>
            <a:ea typeface="+mj-ea"/>
            <a:cs typeface="Times New Roman" pitchFamily="18" charset="0"/>
          </a:endParaRPr>
        </a:p>
      </dgm:t>
    </dgm:pt>
    <dgm:pt modelId="{D116681F-829D-4BFC-BC58-B8962FFB68D8}" type="parTrans" cxnId="{E5440620-07E1-4D24-A737-83CF3CAEBC6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0F1D645-235E-4DA4-B027-FB90B3A99577}" type="sibTrans" cxnId="{E5440620-07E1-4D24-A737-83CF3CAEBC6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0957537-7F9B-4509-A7DD-2FFB0B284C16}" type="asst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Стандарти на допоміжні технології (елементи системи якості)</a:t>
          </a:r>
          <a:endParaRPr lang="ru-RU" sz="1600" dirty="0">
            <a:solidFill>
              <a:schemeClr val="tx1"/>
            </a:solidFill>
          </a:endParaRPr>
        </a:p>
      </dgm:t>
    </dgm:pt>
    <dgm:pt modelId="{27A1988E-0DA3-4CDB-85C4-C43138072876}" type="parTrans" cxnId="{91B51A99-4B2E-4ABB-ABEF-D80FE2D27F3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92A3609-8AA0-4BCC-90C8-89012C14A7F7}" type="sibTrans" cxnId="{91B51A99-4B2E-4ABB-ABEF-D80FE2D27F3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2E006D5-682C-4001-B66F-418E93DFE59F}">
      <dgm:prSet phldrT="[Текст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  <a:p>
          <a:r>
            <a:rPr lang="en-US" sz="1400" dirty="0" smtClean="0">
              <a:solidFill>
                <a:schemeClr val="bg1"/>
              </a:solidFill>
            </a:rPr>
            <a:t>ISO  10005</a:t>
          </a:r>
        </a:p>
      </dgm:t>
    </dgm:pt>
    <dgm:pt modelId="{EA8B2D0D-87FD-4FB1-BAC0-9457640941AF}" type="parTrans" cxnId="{D26EDB6F-6606-4E81-9B63-18BFACBAF9C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9663420-5E4F-4F59-A633-AA23CA682892}" type="sibTrans" cxnId="{D26EDB6F-6606-4E81-9B63-18BFACBAF9C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14C6CE7-3AFE-4250-AB1F-A7AEEEFFC305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Стандарти – загальні керівництва</a:t>
          </a:r>
          <a:endParaRPr lang="ru-RU" sz="1400" dirty="0">
            <a:solidFill>
              <a:schemeClr val="tx1"/>
            </a:solidFill>
          </a:endParaRPr>
        </a:p>
      </dgm:t>
    </dgm:pt>
    <dgm:pt modelId="{2D7260A5-3B6E-4051-8C60-9DD22BFEBCD8}" type="parTrans" cxnId="{4D07C77F-55F8-4601-BBAB-40138B1EE94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E9FEBEA-4593-4C36-ABDF-3FC507DA8FA9}" type="sibTrans" cxnId="{4D07C77F-55F8-4601-BBAB-40138B1EE94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9DA9CB8-5DD9-4E7D-88E5-65B6A322E869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Стандарти вимог</a:t>
          </a:r>
        </a:p>
      </dgm:t>
    </dgm:pt>
    <dgm:pt modelId="{6955F054-89E3-40E8-A924-98D733A451A0}" type="parTrans" cxnId="{6C8CC2AA-AEF0-4702-AAD5-7620C438B83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A5041D5-86E8-4180-90E6-F34D2D4538D9}" type="sibTrans" cxnId="{6C8CC2AA-AEF0-4702-AAD5-7620C438B83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7DC9EEE-60BC-4AA6-8A5E-C589091ED8E0}">
      <dgm:prSet phldrT="[Текст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ISO  </a:t>
          </a:r>
          <a:r>
            <a:rPr lang="uk-UA" sz="1400" dirty="0" smtClean="0">
              <a:solidFill>
                <a:schemeClr val="bg1"/>
              </a:solidFill>
            </a:rPr>
            <a:t>9000-4</a:t>
          </a:r>
        </a:p>
        <a:p>
          <a:r>
            <a:rPr lang="en-US" sz="1400" dirty="0" smtClean="0">
              <a:solidFill>
                <a:schemeClr val="bg1"/>
              </a:solidFill>
            </a:rPr>
            <a:t>ISO  </a:t>
          </a:r>
          <a:r>
            <a:rPr lang="uk-UA" sz="1400" dirty="0" smtClean="0">
              <a:solidFill>
                <a:schemeClr val="bg1"/>
              </a:solidFill>
            </a:rPr>
            <a:t>9000-3</a:t>
          </a:r>
        </a:p>
        <a:p>
          <a:r>
            <a:rPr lang="en-US" sz="1400" dirty="0" smtClean="0">
              <a:solidFill>
                <a:schemeClr val="bg1"/>
              </a:solidFill>
            </a:rPr>
            <a:t>ISO  </a:t>
          </a:r>
          <a:r>
            <a:rPr lang="uk-UA" sz="1400" dirty="0" smtClean="0">
              <a:solidFill>
                <a:schemeClr val="bg1"/>
              </a:solidFill>
            </a:rPr>
            <a:t>9000-2</a:t>
          </a:r>
        </a:p>
        <a:p>
          <a:r>
            <a:rPr lang="en-US" sz="1400" dirty="0" smtClean="0">
              <a:solidFill>
                <a:schemeClr val="bg1"/>
              </a:solidFill>
            </a:rPr>
            <a:t>ISO  </a:t>
          </a:r>
          <a:r>
            <a:rPr lang="uk-UA" sz="1400" dirty="0" smtClean="0">
              <a:solidFill>
                <a:schemeClr val="bg1"/>
              </a:solidFill>
            </a:rPr>
            <a:t>9000-1</a:t>
          </a:r>
          <a:endParaRPr lang="ru-RU" sz="1400" dirty="0">
            <a:solidFill>
              <a:schemeClr val="bg1"/>
            </a:solidFill>
          </a:endParaRPr>
        </a:p>
      </dgm:t>
    </dgm:pt>
    <dgm:pt modelId="{74AA271D-A7DD-45FC-B50A-E2AE2A4F0453}" type="parTrans" cxnId="{76415134-F2B4-4E21-929B-9B3FDA4C51D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AD9D547-1270-4E30-BD89-55114909FAF0}" type="sibTrans" cxnId="{76415134-F2B4-4E21-929B-9B3FDA4C51D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F82E241-2364-490C-922B-7EB1C6C5E5D4}">
      <dgm:prSet phldrT="[Текст]" custT="1"/>
      <dgm:spPr/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ISO  </a:t>
          </a:r>
          <a:r>
            <a:rPr lang="uk-UA" sz="1200" dirty="0" smtClean="0">
              <a:solidFill>
                <a:schemeClr val="tx1"/>
              </a:solidFill>
            </a:rPr>
            <a:t>9004-8</a:t>
          </a:r>
        </a:p>
        <a:p>
          <a:r>
            <a:rPr lang="en-US" sz="1200" dirty="0" smtClean="0">
              <a:solidFill>
                <a:schemeClr val="tx1"/>
              </a:solidFill>
            </a:rPr>
            <a:t>ISO  </a:t>
          </a:r>
          <a:r>
            <a:rPr lang="uk-UA" sz="1200" dirty="0" smtClean="0">
              <a:solidFill>
                <a:schemeClr val="tx1"/>
              </a:solidFill>
            </a:rPr>
            <a:t>9004-7</a:t>
          </a:r>
        </a:p>
        <a:p>
          <a:r>
            <a:rPr lang="en-US" sz="1200" dirty="0" smtClean="0">
              <a:solidFill>
                <a:schemeClr val="tx1"/>
              </a:solidFill>
            </a:rPr>
            <a:t>ISO  </a:t>
          </a:r>
          <a:r>
            <a:rPr lang="uk-UA" sz="1200" dirty="0" smtClean="0">
              <a:solidFill>
                <a:schemeClr val="tx1"/>
              </a:solidFill>
            </a:rPr>
            <a:t>9004-6</a:t>
          </a:r>
        </a:p>
        <a:p>
          <a:r>
            <a:rPr lang="en-US" sz="1200" dirty="0" smtClean="0">
              <a:solidFill>
                <a:schemeClr val="tx1"/>
              </a:solidFill>
            </a:rPr>
            <a:t>ISO  </a:t>
          </a:r>
          <a:r>
            <a:rPr lang="uk-UA" sz="1200" dirty="0" smtClean="0">
              <a:solidFill>
                <a:schemeClr val="tx1"/>
              </a:solidFill>
            </a:rPr>
            <a:t>9004-5</a:t>
          </a:r>
        </a:p>
        <a:p>
          <a:r>
            <a:rPr lang="en-US" sz="1200" dirty="0" smtClean="0">
              <a:solidFill>
                <a:schemeClr val="tx1"/>
              </a:solidFill>
            </a:rPr>
            <a:t>ISO  </a:t>
          </a:r>
          <a:r>
            <a:rPr lang="uk-UA" sz="1200" dirty="0" smtClean="0">
              <a:solidFill>
                <a:schemeClr val="tx1"/>
              </a:solidFill>
            </a:rPr>
            <a:t>9004-4</a:t>
          </a:r>
        </a:p>
        <a:p>
          <a:r>
            <a:rPr lang="en-US" sz="1200" dirty="0" smtClean="0">
              <a:solidFill>
                <a:schemeClr val="tx1"/>
              </a:solidFill>
            </a:rPr>
            <a:t>ISO  </a:t>
          </a:r>
          <a:r>
            <a:rPr lang="uk-UA" sz="1200" dirty="0" smtClean="0">
              <a:solidFill>
                <a:schemeClr val="tx1"/>
              </a:solidFill>
            </a:rPr>
            <a:t>9004-3</a:t>
          </a:r>
        </a:p>
        <a:p>
          <a:r>
            <a:rPr lang="en-US" sz="1200" dirty="0" smtClean="0">
              <a:solidFill>
                <a:schemeClr val="tx1"/>
              </a:solidFill>
            </a:rPr>
            <a:t>ISO  </a:t>
          </a:r>
          <a:r>
            <a:rPr lang="uk-UA" sz="1200" dirty="0" smtClean="0">
              <a:solidFill>
                <a:schemeClr val="tx1"/>
              </a:solidFill>
            </a:rPr>
            <a:t>9004-2</a:t>
          </a:r>
        </a:p>
        <a:p>
          <a:r>
            <a:rPr lang="en-US" sz="1200" dirty="0" smtClean="0">
              <a:solidFill>
                <a:schemeClr val="tx1"/>
              </a:solidFill>
            </a:rPr>
            <a:t>ISO  </a:t>
          </a:r>
          <a:r>
            <a:rPr lang="uk-UA" sz="1200" dirty="0" smtClean="0">
              <a:solidFill>
                <a:schemeClr val="tx1"/>
              </a:solidFill>
            </a:rPr>
            <a:t>9004-1</a:t>
          </a:r>
        </a:p>
      </dgm:t>
    </dgm:pt>
    <dgm:pt modelId="{0F571421-DFEB-4739-A4A0-21EF05C250DA}" type="parTrans" cxnId="{CECAF1CC-9138-47A8-9A46-A4F4A45643E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515844D-FEAC-4E81-8D6D-A43A119BBBC8}" type="sibTrans" cxnId="{CECAF1CC-9138-47A8-9A46-A4F4A45643E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649A443-35DF-4243-BC28-1B59B2FB3933}">
      <dgm:prSet phldrT="[Текст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ISO 8402</a:t>
          </a:r>
          <a:endParaRPr lang="uk-UA" sz="1400" dirty="0" smtClean="0">
            <a:solidFill>
              <a:schemeClr val="tx1"/>
            </a:solidFill>
          </a:endParaRPr>
        </a:p>
      </dgm:t>
    </dgm:pt>
    <dgm:pt modelId="{1536A841-4DE0-4F0D-A3E5-DCE802C4706E}" type="parTrans" cxnId="{19432506-DACD-4A0C-812E-96DCBB45EB2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F1199A3-0C91-4DAC-8337-4B8B64508D9F}" type="sibTrans" cxnId="{19432506-DACD-4A0C-812E-96DCBB45EB2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BF6E97C-22AF-4EE9-85F3-2AE8321C2E19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bg1"/>
              </a:solidFill>
            </a:rPr>
            <a:t>Моделі для забезпечення якості</a:t>
          </a:r>
        </a:p>
        <a:p>
          <a:r>
            <a:rPr lang="en-US" sz="1400" dirty="0" smtClean="0">
              <a:solidFill>
                <a:schemeClr val="bg1"/>
              </a:solidFill>
            </a:rPr>
            <a:t>ISO 9001</a:t>
          </a:r>
        </a:p>
        <a:p>
          <a:r>
            <a:rPr lang="en-US" sz="1400" dirty="0" smtClean="0">
              <a:solidFill>
                <a:schemeClr val="bg1"/>
              </a:solidFill>
            </a:rPr>
            <a:t>ISO 9002</a:t>
          </a:r>
        </a:p>
        <a:p>
          <a:r>
            <a:rPr lang="en-US" sz="1400" dirty="0" smtClean="0">
              <a:solidFill>
                <a:schemeClr val="bg1"/>
              </a:solidFill>
            </a:rPr>
            <a:t>ISO 9003</a:t>
          </a:r>
          <a:endParaRPr lang="uk-UA" sz="1400" dirty="0" smtClean="0">
            <a:solidFill>
              <a:schemeClr val="bg1"/>
            </a:solidFill>
          </a:endParaRPr>
        </a:p>
      </dgm:t>
    </dgm:pt>
    <dgm:pt modelId="{FE68E4A6-D3B2-4D66-B368-69C85767877D}" type="parTrans" cxnId="{CF4F6B4C-9604-48A4-AE27-508D242D204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47109E6-F9DA-4ABA-A005-9F5D937067C4}" type="sibTrans" cxnId="{CF4F6B4C-9604-48A4-AE27-508D242D204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8BE2D1F-539E-420D-BB8F-09C4EEDA2931}" type="pres">
      <dgm:prSet presAssocID="{FFA1C338-93D4-4F10-BE1C-1E3D0FFF71A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C4E4CA-446C-472D-BEB8-977B46B90326}" type="pres">
      <dgm:prSet presAssocID="{FFA1C338-93D4-4F10-BE1C-1E3D0FFF71AA}" presName="hierFlow" presStyleCnt="0"/>
      <dgm:spPr/>
    </dgm:pt>
    <dgm:pt modelId="{37DD74B7-26B5-452F-BC7E-95A005FB47B6}" type="pres">
      <dgm:prSet presAssocID="{FFA1C338-93D4-4F10-BE1C-1E3D0FFF71A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84F116-0271-488B-8DD8-A7993C5D6E04}" type="pres">
      <dgm:prSet presAssocID="{24F8D2B8-4200-42F4-8D56-1B2C7BF3CC02}" presName="Name14" presStyleCnt="0"/>
      <dgm:spPr/>
    </dgm:pt>
    <dgm:pt modelId="{4859F0FD-760E-4B3A-ACD9-E0DED848A233}" type="pres">
      <dgm:prSet presAssocID="{24F8D2B8-4200-42F4-8D56-1B2C7BF3CC02}" presName="level1Shape" presStyleLbl="node0" presStyleIdx="0" presStyleCnt="1" custScaleX="410845" custScaleY="761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8BA981-A5AD-4B54-AD07-95084CFE548C}" type="pres">
      <dgm:prSet presAssocID="{24F8D2B8-4200-42F4-8D56-1B2C7BF3CC02}" presName="hierChild2" presStyleCnt="0"/>
      <dgm:spPr/>
    </dgm:pt>
    <dgm:pt modelId="{D55CB907-8B58-48C4-AB66-084A4F905104}" type="pres">
      <dgm:prSet presAssocID="{27A1988E-0DA3-4CDB-85C4-C43138072876}" presName="Name19" presStyleLbl="parChTrans1D2" presStyleIdx="0" presStyleCnt="3"/>
      <dgm:spPr/>
      <dgm:t>
        <a:bodyPr/>
        <a:lstStyle/>
        <a:p>
          <a:endParaRPr lang="ru-RU"/>
        </a:p>
      </dgm:t>
    </dgm:pt>
    <dgm:pt modelId="{C8D86437-1E7F-4B0B-9E38-BD34A85793AA}" type="pres">
      <dgm:prSet presAssocID="{00957537-7F9B-4509-A7DD-2FFB0B284C16}" presName="Name21" presStyleCnt="0"/>
      <dgm:spPr/>
    </dgm:pt>
    <dgm:pt modelId="{8666E928-7CFD-4BB7-97CC-34C5F4F46A3A}" type="pres">
      <dgm:prSet presAssocID="{00957537-7F9B-4509-A7DD-2FFB0B284C16}" presName="level2Shape" presStyleLbl="asst1" presStyleIdx="0" presStyleCnt="1" custScaleX="223294" custScaleY="151539" custLinFactNeighborX="13606" custLinFactNeighborY="-393"/>
      <dgm:spPr/>
      <dgm:t>
        <a:bodyPr/>
        <a:lstStyle/>
        <a:p>
          <a:endParaRPr lang="ru-RU"/>
        </a:p>
      </dgm:t>
    </dgm:pt>
    <dgm:pt modelId="{A410630E-98B5-4D8F-97F8-F7F6EDE6179B}" type="pres">
      <dgm:prSet presAssocID="{00957537-7F9B-4509-A7DD-2FFB0B284C16}" presName="hierChild3" presStyleCnt="0"/>
      <dgm:spPr/>
    </dgm:pt>
    <dgm:pt modelId="{3C3870AA-934F-4496-9A06-F3653B69E330}" type="pres">
      <dgm:prSet presAssocID="{EA8B2D0D-87FD-4FB1-BAC0-9457640941AF}" presName="Name19" presStyleLbl="parChTrans1D3" presStyleIdx="0" presStyleCnt="3"/>
      <dgm:spPr/>
      <dgm:t>
        <a:bodyPr/>
        <a:lstStyle/>
        <a:p>
          <a:endParaRPr lang="ru-RU"/>
        </a:p>
      </dgm:t>
    </dgm:pt>
    <dgm:pt modelId="{AF30E7DF-09BC-4CA7-A2D4-9346083627B1}" type="pres">
      <dgm:prSet presAssocID="{82E006D5-682C-4001-B66F-418E93DFE59F}" presName="Name21" presStyleCnt="0"/>
      <dgm:spPr/>
    </dgm:pt>
    <dgm:pt modelId="{5028F84E-CB5F-49F0-B893-590E5F846279}" type="pres">
      <dgm:prSet presAssocID="{82E006D5-682C-4001-B66F-418E93DFE59F}" presName="level2Shape" presStyleLbl="node3" presStyleIdx="0" presStyleCnt="3" custScaleX="159563" custScaleY="388904" custLinFactNeighborX="13905"/>
      <dgm:spPr/>
      <dgm:t>
        <a:bodyPr/>
        <a:lstStyle/>
        <a:p>
          <a:endParaRPr lang="ru-RU"/>
        </a:p>
      </dgm:t>
    </dgm:pt>
    <dgm:pt modelId="{833836C0-3526-4A18-98A3-11E5A3A092C2}" type="pres">
      <dgm:prSet presAssocID="{82E006D5-682C-4001-B66F-418E93DFE59F}" presName="hierChild3" presStyleCnt="0"/>
      <dgm:spPr/>
    </dgm:pt>
    <dgm:pt modelId="{E8C6E34D-97E6-47E5-81FA-BE5D048A7A56}" type="pres">
      <dgm:prSet presAssocID="{2D7260A5-3B6E-4051-8C60-9DD22BFEBCD8}" presName="Name19" presStyleLbl="parChTrans1D2" presStyleIdx="1" presStyleCnt="3"/>
      <dgm:spPr/>
      <dgm:t>
        <a:bodyPr/>
        <a:lstStyle/>
        <a:p>
          <a:endParaRPr lang="ru-RU"/>
        </a:p>
      </dgm:t>
    </dgm:pt>
    <dgm:pt modelId="{A7141CCB-F9C5-44B4-92E9-8881A6580B96}" type="pres">
      <dgm:prSet presAssocID="{414C6CE7-3AFE-4250-AB1F-A7AEEEFFC305}" presName="Name21" presStyleCnt="0"/>
      <dgm:spPr/>
    </dgm:pt>
    <dgm:pt modelId="{94FF341F-EEC7-44B5-B1BB-3BA0D9EAA429}" type="pres">
      <dgm:prSet presAssocID="{414C6CE7-3AFE-4250-AB1F-A7AEEEFFC305}" presName="level2Shape" presStyleLbl="node2" presStyleIdx="0" presStyleCnt="2" custScaleX="166458" custScaleY="142690"/>
      <dgm:spPr/>
      <dgm:t>
        <a:bodyPr/>
        <a:lstStyle/>
        <a:p>
          <a:endParaRPr lang="ru-RU"/>
        </a:p>
      </dgm:t>
    </dgm:pt>
    <dgm:pt modelId="{3EE464F5-E516-45E0-B954-3A4562EBA579}" type="pres">
      <dgm:prSet presAssocID="{414C6CE7-3AFE-4250-AB1F-A7AEEEFFC305}" presName="hierChild3" presStyleCnt="0"/>
      <dgm:spPr/>
    </dgm:pt>
    <dgm:pt modelId="{60A8DEC3-D5CA-4A4E-B891-BAA0AA444335}" type="pres">
      <dgm:prSet presAssocID="{74AA271D-A7DD-45FC-B50A-E2AE2A4F0453}" presName="Name19" presStyleLbl="parChTrans1D3" presStyleIdx="1" presStyleCnt="3"/>
      <dgm:spPr/>
      <dgm:t>
        <a:bodyPr/>
        <a:lstStyle/>
        <a:p>
          <a:endParaRPr lang="ru-RU"/>
        </a:p>
      </dgm:t>
    </dgm:pt>
    <dgm:pt modelId="{569AA590-AD91-47CD-8847-5A35C909BBA3}" type="pres">
      <dgm:prSet presAssocID="{77DC9EEE-60BC-4AA6-8A5E-C589091ED8E0}" presName="Name21" presStyleCnt="0"/>
      <dgm:spPr/>
    </dgm:pt>
    <dgm:pt modelId="{74F97802-F24A-419C-9607-BE8A4D9BB644}" type="pres">
      <dgm:prSet presAssocID="{77DC9EEE-60BC-4AA6-8A5E-C589091ED8E0}" presName="level2Shape" presStyleLbl="node3" presStyleIdx="1" presStyleCnt="3" custScaleY="118548"/>
      <dgm:spPr/>
      <dgm:t>
        <a:bodyPr/>
        <a:lstStyle/>
        <a:p>
          <a:endParaRPr lang="ru-RU"/>
        </a:p>
      </dgm:t>
    </dgm:pt>
    <dgm:pt modelId="{63E93BD8-91C9-4CE4-BEF1-1D1F4B611016}" type="pres">
      <dgm:prSet presAssocID="{77DC9EEE-60BC-4AA6-8A5E-C589091ED8E0}" presName="hierChild3" presStyleCnt="0"/>
      <dgm:spPr/>
    </dgm:pt>
    <dgm:pt modelId="{0CFA545A-D906-406B-9870-1EE749872E6C}" type="pres">
      <dgm:prSet presAssocID="{0F571421-DFEB-4739-A4A0-21EF05C250DA}" presName="Name19" presStyleLbl="parChTrans1D4" presStyleIdx="0" presStyleCnt="2"/>
      <dgm:spPr/>
      <dgm:t>
        <a:bodyPr/>
        <a:lstStyle/>
        <a:p>
          <a:endParaRPr lang="ru-RU"/>
        </a:p>
      </dgm:t>
    </dgm:pt>
    <dgm:pt modelId="{1DB7465D-E401-4212-8B5D-4C922FB0EC7A}" type="pres">
      <dgm:prSet presAssocID="{EF82E241-2364-490C-922B-7EB1C6C5E5D4}" presName="Name21" presStyleCnt="0"/>
      <dgm:spPr/>
    </dgm:pt>
    <dgm:pt modelId="{7DC00B7F-2B31-49E0-997F-B828226402DB}" type="pres">
      <dgm:prSet presAssocID="{EF82E241-2364-490C-922B-7EB1C6C5E5D4}" presName="level2Shape" presStyleLbl="node4" presStyleIdx="0" presStyleCnt="2" custScaleY="185681"/>
      <dgm:spPr/>
      <dgm:t>
        <a:bodyPr/>
        <a:lstStyle/>
        <a:p>
          <a:endParaRPr lang="ru-RU"/>
        </a:p>
      </dgm:t>
    </dgm:pt>
    <dgm:pt modelId="{93EA5A81-2ED8-4715-B3F2-195C61879E5B}" type="pres">
      <dgm:prSet presAssocID="{EF82E241-2364-490C-922B-7EB1C6C5E5D4}" presName="hierChild3" presStyleCnt="0"/>
      <dgm:spPr/>
    </dgm:pt>
    <dgm:pt modelId="{8EBC59E4-A0B6-4DED-A56D-DA535B69D8BC}" type="pres">
      <dgm:prSet presAssocID="{1536A841-4DE0-4F0D-A3E5-DCE802C4706E}" presName="Name19" presStyleLbl="parChTrans1D4" presStyleIdx="1" presStyleCnt="2"/>
      <dgm:spPr/>
      <dgm:t>
        <a:bodyPr/>
        <a:lstStyle/>
        <a:p>
          <a:endParaRPr lang="ru-RU"/>
        </a:p>
      </dgm:t>
    </dgm:pt>
    <dgm:pt modelId="{8AB2F1A3-1923-4B4E-8082-60BF94611960}" type="pres">
      <dgm:prSet presAssocID="{6649A443-35DF-4243-BC28-1B59B2FB3933}" presName="Name21" presStyleCnt="0"/>
      <dgm:spPr/>
    </dgm:pt>
    <dgm:pt modelId="{876A2CB0-B5E3-4BA5-89D6-E55B2C79147D}" type="pres">
      <dgm:prSet presAssocID="{6649A443-35DF-4243-BC28-1B59B2FB3933}" presName="level2Shape" presStyleLbl="node4" presStyleIdx="1" presStyleCnt="2" custScaleY="48000"/>
      <dgm:spPr/>
      <dgm:t>
        <a:bodyPr/>
        <a:lstStyle/>
        <a:p>
          <a:endParaRPr lang="ru-RU"/>
        </a:p>
      </dgm:t>
    </dgm:pt>
    <dgm:pt modelId="{AA9C4622-A78F-4FED-9AD6-766F02F5A884}" type="pres">
      <dgm:prSet presAssocID="{6649A443-35DF-4243-BC28-1B59B2FB3933}" presName="hierChild3" presStyleCnt="0"/>
      <dgm:spPr/>
    </dgm:pt>
    <dgm:pt modelId="{B7967250-39E9-4843-9EB0-34B722BD2C73}" type="pres">
      <dgm:prSet presAssocID="{6955F054-89E3-40E8-A924-98D733A451A0}" presName="Name19" presStyleLbl="parChTrans1D2" presStyleIdx="2" presStyleCnt="3"/>
      <dgm:spPr/>
      <dgm:t>
        <a:bodyPr/>
        <a:lstStyle/>
        <a:p>
          <a:endParaRPr lang="ru-RU"/>
        </a:p>
      </dgm:t>
    </dgm:pt>
    <dgm:pt modelId="{42FF2701-2871-415B-B88A-BF97A2375F3F}" type="pres">
      <dgm:prSet presAssocID="{09DA9CB8-5DD9-4E7D-88E5-65B6A322E869}" presName="Name21" presStyleCnt="0"/>
      <dgm:spPr/>
    </dgm:pt>
    <dgm:pt modelId="{9D4B4DFA-D370-4FD9-A472-D57BFF7E96E6}" type="pres">
      <dgm:prSet presAssocID="{09DA9CB8-5DD9-4E7D-88E5-65B6A322E869}" presName="level2Shape" presStyleLbl="node2" presStyleIdx="1" presStyleCnt="2" custScaleX="134382" custScaleY="130769"/>
      <dgm:spPr/>
      <dgm:t>
        <a:bodyPr/>
        <a:lstStyle/>
        <a:p>
          <a:endParaRPr lang="ru-RU"/>
        </a:p>
      </dgm:t>
    </dgm:pt>
    <dgm:pt modelId="{EA0FF216-67DD-46D4-A0FC-2FB6A8E1612D}" type="pres">
      <dgm:prSet presAssocID="{09DA9CB8-5DD9-4E7D-88E5-65B6A322E869}" presName="hierChild3" presStyleCnt="0"/>
      <dgm:spPr/>
    </dgm:pt>
    <dgm:pt modelId="{35B1B7D7-B8FA-422D-94D3-C7C49619C3CF}" type="pres">
      <dgm:prSet presAssocID="{FE68E4A6-D3B2-4D66-B368-69C85767877D}" presName="Name19" presStyleLbl="parChTrans1D3" presStyleIdx="2" presStyleCnt="3"/>
      <dgm:spPr/>
      <dgm:t>
        <a:bodyPr/>
        <a:lstStyle/>
        <a:p>
          <a:endParaRPr lang="ru-RU"/>
        </a:p>
      </dgm:t>
    </dgm:pt>
    <dgm:pt modelId="{5FEFD8F6-0612-4430-9BEA-4292E3A1976D}" type="pres">
      <dgm:prSet presAssocID="{BBF6E97C-22AF-4EE9-85F3-2AE8321C2E19}" presName="Name21" presStyleCnt="0"/>
      <dgm:spPr/>
    </dgm:pt>
    <dgm:pt modelId="{E80B7D14-1394-425E-B14A-87FCC708965E}" type="pres">
      <dgm:prSet presAssocID="{BBF6E97C-22AF-4EE9-85F3-2AE8321C2E19}" presName="level2Shape" presStyleLbl="node3" presStyleIdx="2" presStyleCnt="3" custScaleY="261278"/>
      <dgm:spPr/>
      <dgm:t>
        <a:bodyPr/>
        <a:lstStyle/>
        <a:p>
          <a:endParaRPr lang="ru-RU"/>
        </a:p>
      </dgm:t>
    </dgm:pt>
    <dgm:pt modelId="{A7C606B0-4B79-4E2C-B2AA-273B844CEC1C}" type="pres">
      <dgm:prSet presAssocID="{BBF6E97C-22AF-4EE9-85F3-2AE8321C2E19}" presName="hierChild3" presStyleCnt="0"/>
      <dgm:spPr/>
    </dgm:pt>
    <dgm:pt modelId="{140457BF-4DA9-45DF-861A-6092D37CCF3B}" type="pres">
      <dgm:prSet presAssocID="{FFA1C338-93D4-4F10-BE1C-1E3D0FFF71AA}" presName="bgShapesFlow" presStyleCnt="0"/>
      <dgm:spPr/>
    </dgm:pt>
  </dgm:ptLst>
  <dgm:cxnLst>
    <dgm:cxn modelId="{6C8CC2AA-AEF0-4702-AAD5-7620C438B832}" srcId="{24F8D2B8-4200-42F4-8D56-1B2C7BF3CC02}" destId="{09DA9CB8-5DD9-4E7D-88E5-65B6A322E869}" srcOrd="2" destOrd="0" parTransId="{6955F054-89E3-40E8-A924-98D733A451A0}" sibTransId="{0A5041D5-86E8-4180-90E6-F34D2D4538D9}"/>
    <dgm:cxn modelId="{73E885D2-21BC-42F6-BD24-28758F98EA0B}" type="presOf" srcId="{6649A443-35DF-4243-BC28-1B59B2FB3933}" destId="{876A2CB0-B5E3-4BA5-89D6-E55B2C79147D}" srcOrd="0" destOrd="0" presId="urn:microsoft.com/office/officeart/2005/8/layout/hierarchy6"/>
    <dgm:cxn modelId="{91B51A99-4B2E-4ABB-ABEF-D80FE2D27F3C}" srcId="{24F8D2B8-4200-42F4-8D56-1B2C7BF3CC02}" destId="{00957537-7F9B-4509-A7DD-2FFB0B284C16}" srcOrd="0" destOrd="0" parTransId="{27A1988E-0DA3-4CDB-85C4-C43138072876}" sibTransId="{C92A3609-8AA0-4BCC-90C8-89012C14A7F7}"/>
    <dgm:cxn modelId="{CF4F6B4C-9604-48A4-AE27-508D242D204A}" srcId="{09DA9CB8-5DD9-4E7D-88E5-65B6A322E869}" destId="{BBF6E97C-22AF-4EE9-85F3-2AE8321C2E19}" srcOrd="0" destOrd="0" parTransId="{FE68E4A6-D3B2-4D66-B368-69C85767877D}" sibTransId="{047109E6-F9DA-4ABA-A005-9F5D937067C4}"/>
    <dgm:cxn modelId="{362A482B-2DBA-41E8-B82C-F6F13ABEDCF1}" type="presOf" srcId="{FE68E4A6-D3B2-4D66-B368-69C85767877D}" destId="{35B1B7D7-B8FA-422D-94D3-C7C49619C3CF}" srcOrd="0" destOrd="0" presId="urn:microsoft.com/office/officeart/2005/8/layout/hierarchy6"/>
    <dgm:cxn modelId="{F0D0C4AB-EDBD-45B8-B360-2DA5738E7678}" type="presOf" srcId="{74AA271D-A7DD-45FC-B50A-E2AE2A4F0453}" destId="{60A8DEC3-D5CA-4A4E-B891-BAA0AA444335}" srcOrd="0" destOrd="0" presId="urn:microsoft.com/office/officeart/2005/8/layout/hierarchy6"/>
    <dgm:cxn modelId="{FF19A8FD-7BEC-4F05-A5EB-EA31C6854D48}" type="presOf" srcId="{FFA1C338-93D4-4F10-BE1C-1E3D0FFF71AA}" destId="{F8BE2D1F-539E-420D-BB8F-09C4EEDA2931}" srcOrd="0" destOrd="0" presId="urn:microsoft.com/office/officeart/2005/8/layout/hierarchy6"/>
    <dgm:cxn modelId="{4D07C77F-55F8-4601-BBAB-40138B1EE94E}" srcId="{24F8D2B8-4200-42F4-8D56-1B2C7BF3CC02}" destId="{414C6CE7-3AFE-4250-AB1F-A7AEEEFFC305}" srcOrd="1" destOrd="0" parTransId="{2D7260A5-3B6E-4051-8C60-9DD22BFEBCD8}" sibTransId="{9E9FEBEA-4593-4C36-ABDF-3FC507DA8FA9}"/>
    <dgm:cxn modelId="{CECAF1CC-9138-47A8-9A46-A4F4A45643E7}" srcId="{77DC9EEE-60BC-4AA6-8A5E-C589091ED8E0}" destId="{EF82E241-2364-490C-922B-7EB1C6C5E5D4}" srcOrd="0" destOrd="0" parTransId="{0F571421-DFEB-4739-A4A0-21EF05C250DA}" sibTransId="{5515844D-FEAC-4E81-8D6D-A43A119BBBC8}"/>
    <dgm:cxn modelId="{76415134-F2B4-4E21-929B-9B3FDA4C51DB}" srcId="{414C6CE7-3AFE-4250-AB1F-A7AEEEFFC305}" destId="{77DC9EEE-60BC-4AA6-8A5E-C589091ED8E0}" srcOrd="0" destOrd="0" parTransId="{74AA271D-A7DD-45FC-B50A-E2AE2A4F0453}" sibTransId="{1AD9D547-1270-4E30-BD89-55114909FAF0}"/>
    <dgm:cxn modelId="{19432506-DACD-4A0C-812E-96DCBB45EB22}" srcId="{EF82E241-2364-490C-922B-7EB1C6C5E5D4}" destId="{6649A443-35DF-4243-BC28-1B59B2FB3933}" srcOrd="0" destOrd="0" parTransId="{1536A841-4DE0-4F0D-A3E5-DCE802C4706E}" sibTransId="{8F1199A3-0C91-4DAC-8337-4B8B64508D9F}"/>
    <dgm:cxn modelId="{E9F89113-5B45-457E-98BD-60F5B2EFADA8}" type="presOf" srcId="{1536A841-4DE0-4F0D-A3E5-DCE802C4706E}" destId="{8EBC59E4-A0B6-4DED-A56D-DA535B69D8BC}" srcOrd="0" destOrd="0" presId="urn:microsoft.com/office/officeart/2005/8/layout/hierarchy6"/>
    <dgm:cxn modelId="{440DE086-0B3C-4799-BA2C-5F09138DD074}" type="presOf" srcId="{24F8D2B8-4200-42F4-8D56-1B2C7BF3CC02}" destId="{4859F0FD-760E-4B3A-ACD9-E0DED848A233}" srcOrd="0" destOrd="0" presId="urn:microsoft.com/office/officeart/2005/8/layout/hierarchy6"/>
    <dgm:cxn modelId="{88C922A8-498A-4F7C-AF00-0C3AA404F182}" type="presOf" srcId="{77DC9EEE-60BC-4AA6-8A5E-C589091ED8E0}" destId="{74F97802-F24A-419C-9607-BE8A4D9BB644}" srcOrd="0" destOrd="0" presId="urn:microsoft.com/office/officeart/2005/8/layout/hierarchy6"/>
    <dgm:cxn modelId="{7BEA4727-F607-48D9-A99C-6286A6CDA9A6}" type="presOf" srcId="{2D7260A5-3B6E-4051-8C60-9DD22BFEBCD8}" destId="{E8C6E34D-97E6-47E5-81FA-BE5D048A7A56}" srcOrd="0" destOrd="0" presId="urn:microsoft.com/office/officeart/2005/8/layout/hierarchy6"/>
    <dgm:cxn modelId="{864CAE18-48CE-4D6C-92A0-C762DDBD9A8E}" type="presOf" srcId="{09DA9CB8-5DD9-4E7D-88E5-65B6A322E869}" destId="{9D4B4DFA-D370-4FD9-A472-D57BFF7E96E6}" srcOrd="0" destOrd="0" presId="urn:microsoft.com/office/officeart/2005/8/layout/hierarchy6"/>
    <dgm:cxn modelId="{6D58B851-3704-47BC-A51C-6F6C52D90184}" type="presOf" srcId="{414C6CE7-3AFE-4250-AB1F-A7AEEEFFC305}" destId="{94FF341F-EEC7-44B5-B1BB-3BA0D9EAA429}" srcOrd="0" destOrd="0" presId="urn:microsoft.com/office/officeart/2005/8/layout/hierarchy6"/>
    <dgm:cxn modelId="{B390623A-45DB-4742-834F-3ACF986D238C}" type="presOf" srcId="{EF82E241-2364-490C-922B-7EB1C6C5E5D4}" destId="{7DC00B7F-2B31-49E0-997F-B828226402DB}" srcOrd="0" destOrd="0" presId="urn:microsoft.com/office/officeart/2005/8/layout/hierarchy6"/>
    <dgm:cxn modelId="{20FC4FD4-2F8D-4126-9D44-9F14782EB503}" type="presOf" srcId="{27A1988E-0DA3-4CDB-85C4-C43138072876}" destId="{D55CB907-8B58-48C4-AB66-084A4F905104}" srcOrd="0" destOrd="0" presId="urn:microsoft.com/office/officeart/2005/8/layout/hierarchy6"/>
    <dgm:cxn modelId="{2E7217F5-A41E-410F-82C5-4C30E1EED503}" type="presOf" srcId="{EA8B2D0D-87FD-4FB1-BAC0-9457640941AF}" destId="{3C3870AA-934F-4496-9A06-F3653B69E330}" srcOrd="0" destOrd="0" presId="urn:microsoft.com/office/officeart/2005/8/layout/hierarchy6"/>
    <dgm:cxn modelId="{060F9D91-340E-4E39-B6CB-36644E399644}" type="presOf" srcId="{00957537-7F9B-4509-A7DD-2FFB0B284C16}" destId="{8666E928-7CFD-4BB7-97CC-34C5F4F46A3A}" srcOrd="0" destOrd="0" presId="urn:microsoft.com/office/officeart/2005/8/layout/hierarchy6"/>
    <dgm:cxn modelId="{FDAA7368-5141-43CB-B9BA-448B008E107D}" type="presOf" srcId="{0F571421-DFEB-4739-A4A0-21EF05C250DA}" destId="{0CFA545A-D906-406B-9870-1EE749872E6C}" srcOrd="0" destOrd="0" presId="urn:microsoft.com/office/officeart/2005/8/layout/hierarchy6"/>
    <dgm:cxn modelId="{D26EDB6F-6606-4E81-9B63-18BFACBAF9CA}" srcId="{00957537-7F9B-4509-A7DD-2FFB0B284C16}" destId="{82E006D5-682C-4001-B66F-418E93DFE59F}" srcOrd="0" destOrd="0" parTransId="{EA8B2D0D-87FD-4FB1-BAC0-9457640941AF}" sibTransId="{D9663420-5E4F-4F59-A633-AA23CA682892}"/>
    <dgm:cxn modelId="{E5440620-07E1-4D24-A737-83CF3CAEBC6C}" srcId="{FFA1C338-93D4-4F10-BE1C-1E3D0FFF71AA}" destId="{24F8D2B8-4200-42F4-8D56-1B2C7BF3CC02}" srcOrd="0" destOrd="0" parTransId="{D116681F-829D-4BFC-BC58-B8962FFB68D8}" sibTransId="{D0F1D645-235E-4DA4-B027-FB90B3A99577}"/>
    <dgm:cxn modelId="{D9ED72BB-6C67-451D-B61D-0AB71BA38A2B}" type="presOf" srcId="{82E006D5-682C-4001-B66F-418E93DFE59F}" destId="{5028F84E-CB5F-49F0-B893-590E5F846279}" srcOrd="0" destOrd="0" presId="urn:microsoft.com/office/officeart/2005/8/layout/hierarchy6"/>
    <dgm:cxn modelId="{14D4BD38-FC02-4CDE-A7DC-72D1626F09AA}" type="presOf" srcId="{BBF6E97C-22AF-4EE9-85F3-2AE8321C2E19}" destId="{E80B7D14-1394-425E-B14A-87FCC708965E}" srcOrd="0" destOrd="0" presId="urn:microsoft.com/office/officeart/2005/8/layout/hierarchy6"/>
    <dgm:cxn modelId="{FA3383D4-AA00-44A9-A06A-ABD08192B1B9}" type="presOf" srcId="{6955F054-89E3-40E8-A924-98D733A451A0}" destId="{B7967250-39E9-4843-9EB0-34B722BD2C73}" srcOrd="0" destOrd="0" presId="urn:microsoft.com/office/officeart/2005/8/layout/hierarchy6"/>
    <dgm:cxn modelId="{3DBD4846-D7D1-4AD0-B6B8-86F304A2C465}" type="presParOf" srcId="{F8BE2D1F-539E-420D-BB8F-09C4EEDA2931}" destId="{33C4E4CA-446C-472D-BEB8-977B46B90326}" srcOrd="0" destOrd="0" presId="urn:microsoft.com/office/officeart/2005/8/layout/hierarchy6"/>
    <dgm:cxn modelId="{0CC766E9-F602-4A83-B153-22BD1BA6A342}" type="presParOf" srcId="{33C4E4CA-446C-472D-BEB8-977B46B90326}" destId="{37DD74B7-26B5-452F-BC7E-95A005FB47B6}" srcOrd="0" destOrd="0" presId="urn:microsoft.com/office/officeart/2005/8/layout/hierarchy6"/>
    <dgm:cxn modelId="{6069A55D-D2C2-4381-A223-039E2D662934}" type="presParOf" srcId="{37DD74B7-26B5-452F-BC7E-95A005FB47B6}" destId="{7284F116-0271-488B-8DD8-A7993C5D6E04}" srcOrd="0" destOrd="0" presId="urn:microsoft.com/office/officeart/2005/8/layout/hierarchy6"/>
    <dgm:cxn modelId="{3B5CD265-95CB-4721-8474-D8B6E225830E}" type="presParOf" srcId="{7284F116-0271-488B-8DD8-A7993C5D6E04}" destId="{4859F0FD-760E-4B3A-ACD9-E0DED848A233}" srcOrd="0" destOrd="0" presId="urn:microsoft.com/office/officeart/2005/8/layout/hierarchy6"/>
    <dgm:cxn modelId="{BE65D19A-29AE-4F57-81EC-DD1962855729}" type="presParOf" srcId="{7284F116-0271-488B-8DD8-A7993C5D6E04}" destId="{1D8BA981-A5AD-4B54-AD07-95084CFE548C}" srcOrd="1" destOrd="0" presId="urn:microsoft.com/office/officeart/2005/8/layout/hierarchy6"/>
    <dgm:cxn modelId="{B7CA9FD6-15C4-4D14-A113-E96A46012448}" type="presParOf" srcId="{1D8BA981-A5AD-4B54-AD07-95084CFE548C}" destId="{D55CB907-8B58-48C4-AB66-084A4F905104}" srcOrd="0" destOrd="0" presId="urn:microsoft.com/office/officeart/2005/8/layout/hierarchy6"/>
    <dgm:cxn modelId="{065CD3B4-9F43-400F-B456-75C4F5EFF8CB}" type="presParOf" srcId="{1D8BA981-A5AD-4B54-AD07-95084CFE548C}" destId="{C8D86437-1E7F-4B0B-9E38-BD34A85793AA}" srcOrd="1" destOrd="0" presId="urn:microsoft.com/office/officeart/2005/8/layout/hierarchy6"/>
    <dgm:cxn modelId="{83BA3279-2D36-41C3-8345-F851444D5107}" type="presParOf" srcId="{C8D86437-1E7F-4B0B-9E38-BD34A85793AA}" destId="{8666E928-7CFD-4BB7-97CC-34C5F4F46A3A}" srcOrd="0" destOrd="0" presId="urn:microsoft.com/office/officeart/2005/8/layout/hierarchy6"/>
    <dgm:cxn modelId="{E3017264-1C40-4FE1-9F35-9EFF0DBB28B9}" type="presParOf" srcId="{C8D86437-1E7F-4B0B-9E38-BD34A85793AA}" destId="{A410630E-98B5-4D8F-97F8-F7F6EDE6179B}" srcOrd="1" destOrd="0" presId="urn:microsoft.com/office/officeart/2005/8/layout/hierarchy6"/>
    <dgm:cxn modelId="{006C0225-93BD-41D2-B4BA-38C6BC9F6A09}" type="presParOf" srcId="{A410630E-98B5-4D8F-97F8-F7F6EDE6179B}" destId="{3C3870AA-934F-4496-9A06-F3653B69E330}" srcOrd="0" destOrd="0" presId="urn:microsoft.com/office/officeart/2005/8/layout/hierarchy6"/>
    <dgm:cxn modelId="{E0C2AB45-FD78-4A2D-83FE-502F28F379E4}" type="presParOf" srcId="{A410630E-98B5-4D8F-97F8-F7F6EDE6179B}" destId="{AF30E7DF-09BC-4CA7-A2D4-9346083627B1}" srcOrd="1" destOrd="0" presId="urn:microsoft.com/office/officeart/2005/8/layout/hierarchy6"/>
    <dgm:cxn modelId="{44274730-2EF2-4D92-A6CA-9BF182B50276}" type="presParOf" srcId="{AF30E7DF-09BC-4CA7-A2D4-9346083627B1}" destId="{5028F84E-CB5F-49F0-B893-590E5F846279}" srcOrd="0" destOrd="0" presId="urn:microsoft.com/office/officeart/2005/8/layout/hierarchy6"/>
    <dgm:cxn modelId="{393404C8-0A05-4E80-A4D9-F483DB0A02B9}" type="presParOf" srcId="{AF30E7DF-09BC-4CA7-A2D4-9346083627B1}" destId="{833836C0-3526-4A18-98A3-11E5A3A092C2}" srcOrd="1" destOrd="0" presId="urn:microsoft.com/office/officeart/2005/8/layout/hierarchy6"/>
    <dgm:cxn modelId="{501B38A6-A57F-4C62-9D01-4F9945EF6B0B}" type="presParOf" srcId="{1D8BA981-A5AD-4B54-AD07-95084CFE548C}" destId="{E8C6E34D-97E6-47E5-81FA-BE5D048A7A56}" srcOrd="2" destOrd="0" presId="urn:microsoft.com/office/officeart/2005/8/layout/hierarchy6"/>
    <dgm:cxn modelId="{5875EB13-ECBF-4F28-B1EB-B35954804EA7}" type="presParOf" srcId="{1D8BA981-A5AD-4B54-AD07-95084CFE548C}" destId="{A7141CCB-F9C5-44B4-92E9-8881A6580B96}" srcOrd="3" destOrd="0" presId="urn:microsoft.com/office/officeart/2005/8/layout/hierarchy6"/>
    <dgm:cxn modelId="{60B028A4-B630-4AB5-B7E6-EB22055B1F50}" type="presParOf" srcId="{A7141CCB-F9C5-44B4-92E9-8881A6580B96}" destId="{94FF341F-EEC7-44B5-B1BB-3BA0D9EAA429}" srcOrd="0" destOrd="0" presId="urn:microsoft.com/office/officeart/2005/8/layout/hierarchy6"/>
    <dgm:cxn modelId="{6A2C03D8-D3C4-4C8F-8795-B06726B3DC47}" type="presParOf" srcId="{A7141CCB-F9C5-44B4-92E9-8881A6580B96}" destId="{3EE464F5-E516-45E0-B954-3A4562EBA579}" srcOrd="1" destOrd="0" presId="urn:microsoft.com/office/officeart/2005/8/layout/hierarchy6"/>
    <dgm:cxn modelId="{058AD7BD-0190-4BBA-B001-42D1186A35FB}" type="presParOf" srcId="{3EE464F5-E516-45E0-B954-3A4562EBA579}" destId="{60A8DEC3-D5CA-4A4E-B891-BAA0AA444335}" srcOrd="0" destOrd="0" presId="urn:microsoft.com/office/officeart/2005/8/layout/hierarchy6"/>
    <dgm:cxn modelId="{839FDC6D-E5F5-4999-8264-42F5C33200DF}" type="presParOf" srcId="{3EE464F5-E516-45E0-B954-3A4562EBA579}" destId="{569AA590-AD91-47CD-8847-5A35C909BBA3}" srcOrd="1" destOrd="0" presId="urn:microsoft.com/office/officeart/2005/8/layout/hierarchy6"/>
    <dgm:cxn modelId="{EDA68283-8062-42DB-9B52-986CF9066F89}" type="presParOf" srcId="{569AA590-AD91-47CD-8847-5A35C909BBA3}" destId="{74F97802-F24A-419C-9607-BE8A4D9BB644}" srcOrd="0" destOrd="0" presId="urn:microsoft.com/office/officeart/2005/8/layout/hierarchy6"/>
    <dgm:cxn modelId="{826F909E-AF56-4854-87FF-3FBF9357A66B}" type="presParOf" srcId="{569AA590-AD91-47CD-8847-5A35C909BBA3}" destId="{63E93BD8-91C9-4CE4-BEF1-1D1F4B611016}" srcOrd="1" destOrd="0" presId="urn:microsoft.com/office/officeart/2005/8/layout/hierarchy6"/>
    <dgm:cxn modelId="{7C05DAE2-3FA9-40BB-9B23-5C615BDCA0E5}" type="presParOf" srcId="{63E93BD8-91C9-4CE4-BEF1-1D1F4B611016}" destId="{0CFA545A-D906-406B-9870-1EE749872E6C}" srcOrd="0" destOrd="0" presId="urn:microsoft.com/office/officeart/2005/8/layout/hierarchy6"/>
    <dgm:cxn modelId="{54C3B0CB-CEA2-4D31-B9BE-540CC118C77F}" type="presParOf" srcId="{63E93BD8-91C9-4CE4-BEF1-1D1F4B611016}" destId="{1DB7465D-E401-4212-8B5D-4C922FB0EC7A}" srcOrd="1" destOrd="0" presId="urn:microsoft.com/office/officeart/2005/8/layout/hierarchy6"/>
    <dgm:cxn modelId="{3FDBCF75-D6A1-4036-B092-080961ECA224}" type="presParOf" srcId="{1DB7465D-E401-4212-8B5D-4C922FB0EC7A}" destId="{7DC00B7F-2B31-49E0-997F-B828226402DB}" srcOrd="0" destOrd="0" presId="urn:microsoft.com/office/officeart/2005/8/layout/hierarchy6"/>
    <dgm:cxn modelId="{C6296F2B-D6E2-40F6-A186-46DD4AA1E93E}" type="presParOf" srcId="{1DB7465D-E401-4212-8B5D-4C922FB0EC7A}" destId="{93EA5A81-2ED8-4715-B3F2-195C61879E5B}" srcOrd="1" destOrd="0" presId="urn:microsoft.com/office/officeart/2005/8/layout/hierarchy6"/>
    <dgm:cxn modelId="{3AE20819-4281-4FC3-B20F-734A21B34A2B}" type="presParOf" srcId="{93EA5A81-2ED8-4715-B3F2-195C61879E5B}" destId="{8EBC59E4-A0B6-4DED-A56D-DA535B69D8BC}" srcOrd="0" destOrd="0" presId="urn:microsoft.com/office/officeart/2005/8/layout/hierarchy6"/>
    <dgm:cxn modelId="{FB0E5170-515C-49E4-BF8D-25D9947D9286}" type="presParOf" srcId="{93EA5A81-2ED8-4715-B3F2-195C61879E5B}" destId="{8AB2F1A3-1923-4B4E-8082-60BF94611960}" srcOrd="1" destOrd="0" presId="urn:microsoft.com/office/officeart/2005/8/layout/hierarchy6"/>
    <dgm:cxn modelId="{6B990089-FAAC-45E1-A96C-31CBCC0A0854}" type="presParOf" srcId="{8AB2F1A3-1923-4B4E-8082-60BF94611960}" destId="{876A2CB0-B5E3-4BA5-89D6-E55B2C79147D}" srcOrd="0" destOrd="0" presId="urn:microsoft.com/office/officeart/2005/8/layout/hierarchy6"/>
    <dgm:cxn modelId="{90284088-F7F7-46E9-A424-44CC0EA0FC83}" type="presParOf" srcId="{8AB2F1A3-1923-4B4E-8082-60BF94611960}" destId="{AA9C4622-A78F-4FED-9AD6-766F02F5A884}" srcOrd="1" destOrd="0" presId="urn:microsoft.com/office/officeart/2005/8/layout/hierarchy6"/>
    <dgm:cxn modelId="{899D5439-18B3-4D24-9F10-657F337DAEF1}" type="presParOf" srcId="{1D8BA981-A5AD-4B54-AD07-95084CFE548C}" destId="{B7967250-39E9-4843-9EB0-34B722BD2C73}" srcOrd="4" destOrd="0" presId="urn:microsoft.com/office/officeart/2005/8/layout/hierarchy6"/>
    <dgm:cxn modelId="{2651C841-617A-44F6-BA8F-78222FBC41BD}" type="presParOf" srcId="{1D8BA981-A5AD-4B54-AD07-95084CFE548C}" destId="{42FF2701-2871-415B-B88A-BF97A2375F3F}" srcOrd="5" destOrd="0" presId="urn:microsoft.com/office/officeart/2005/8/layout/hierarchy6"/>
    <dgm:cxn modelId="{424E8C06-52B1-487B-8286-6E8DF9100E3A}" type="presParOf" srcId="{42FF2701-2871-415B-B88A-BF97A2375F3F}" destId="{9D4B4DFA-D370-4FD9-A472-D57BFF7E96E6}" srcOrd="0" destOrd="0" presId="urn:microsoft.com/office/officeart/2005/8/layout/hierarchy6"/>
    <dgm:cxn modelId="{E4A75EA3-5EC6-46EF-B164-F53BAB43672D}" type="presParOf" srcId="{42FF2701-2871-415B-B88A-BF97A2375F3F}" destId="{EA0FF216-67DD-46D4-A0FC-2FB6A8E1612D}" srcOrd="1" destOrd="0" presId="urn:microsoft.com/office/officeart/2005/8/layout/hierarchy6"/>
    <dgm:cxn modelId="{18378139-EC6F-4383-BDCE-D1321AC682BF}" type="presParOf" srcId="{EA0FF216-67DD-46D4-A0FC-2FB6A8E1612D}" destId="{35B1B7D7-B8FA-422D-94D3-C7C49619C3CF}" srcOrd="0" destOrd="0" presId="urn:microsoft.com/office/officeart/2005/8/layout/hierarchy6"/>
    <dgm:cxn modelId="{C0A8A19F-9291-492D-9CDD-306DE128F00F}" type="presParOf" srcId="{EA0FF216-67DD-46D4-A0FC-2FB6A8E1612D}" destId="{5FEFD8F6-0612-4430-9BEA-4292E3A1976D}" srcOrd="1" destOrd="0" presId="urn:microsoft.com/office/officeart/2005/8/layout/hierarchy6"/>
    <dgm:cxn modelId="{26411750-6551-46C8-AB3F-042E2B31702B}" type="presParOf" srcId="{5FEFD8F6-0612-4430-9BEA-4292E3A1976D}" destId="{E80B7D14-1394-425E-B14A-87FCC708965E}" srcOrd="0" destOrd="0" presId="urn:microsoft.com/office/officeart/2005/8/layout/hierarchy6"/>
    <dgm:cxn modelId="{FB0565C8-3247-4315-9EC7-58CD2A1FACA3}" type="presParOf" srcId="{5FEFD8F6-0612-4430-9BEA-4292E3A1976D}" destId="{A7C606B0-4B79-4E2C-B2AA-273B844CEC1C}" srcOrd="1" destOrd="0" presId="urn:microsoft.com/office/officeart/2005/8/layout/hierarchy6"/>
    <dgm:cxn modelId="{667CAEF7-8577-4041-8833-216A03BA6242}" type="presParOf" srcId="{F8BE2D1F-539E-420D-BB8F-09C4EEDA2931}" destId="{140457BF-4DA9-45DF-861A-6092D37CCF3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046DD-B9D5-4FC1-B69D-885F9B7F897B}">
      <dsp:nvSpPr>
        <dsp:cNvPr id="0" name=""/>
        <dsp:cNvSpPr/>
      </dsp:nvSpPr>
      <dsp:spPr>
        <a:xfrm>
          <a:off x="4289" y="0"/>
          <a:ext cx="8776396" cy="6240756"/>
        </a:xfrm>
        <a:prstGeom prst="roundRect">
          <a:avLst>
            <a:gd name="adj" fmla="val 10000"/>
          </a:avLst>
        </a:prstGeom>
        <a:noFill/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chemeClr val="tx2"/>
              </a:solidFill>
              <a:latin typeface="+mj-lt"/>
            </a:rPr>
            <a:t>Основні властивості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chemeClr val="tx2"/>
              </a:solidFill>
              <a:latin typeface="+mj-lt"/>
            </a:rPr>
            <a:t>лікарського засобу </a:t>
          </a:r>
          <a:endParaRPr lang="ru-RU" sz="3600" b="1" kern="1200" dirty="0">
            <a:solidFill>
              <a:schemeClr val="tx2"/>
            </a:solidFill>
            <a:latin typeface="+mj-lt"/>
          </a:endParaRPr>
        </a:p>
      </dsp:txBody>
      <dsp:txXfrm>
        <a:off x="4289" y="0"/>
        <a:ext cx="8776396" cy="1872226"/>
      </dsp:txXfrm>
    </dsp:sp>
    <dsp:sp modelId="{CCB950A8-DE53-4F8A-AC90-4A87D7B8C1C2}">
      <dsp:nvSpPr>
        <dsp:cNvPr id="0" name=""/>
        <dsp:cNvSpPr/>
      </dsp:nvSpPr>
      <dsp:spPr>
        <a:xfrm>
          <a:off x="827059" y="1768213"/>
          <a:ext cx="7158239" cy="59916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dirty="0" smtClean="0">
              <a:latin typeface="Times New Roman" pitchFamily="18" charset="0"/>
              <a:cs typeface="Times New Roman" pitchFamily="18" charset="0"/>
            </a:rPr>
            <a:t>Ефективність</a:t>
          </a:r>
          <a:endParaRPr lang="ru-RU" sz="2800" b="1" i="0" kern="1200" dirty="0"/>
        </a:p>
      </dsp:txBody>
      <dsp:txXfrm>
        <a:off x="844608" y="1785762"/>
        <a:ext cx="7123141" cy="564066"/>
      </dsp:txXfrm>
    </dsp:sp>
    <dsp:sp modelId="{FA435A49-69CA-46D1-84DB-40C8CF87EBFC}">
      <dsp:nvSpPr>
        <dsp:cNvPr id="0" name=""/>
        <dsp:cNvSpPr/>
      </dsp:nvSpPr>
      <dsp:spPr>
        <a:xfrm>
          <a:off x="827024" y="2425518"/>
          <a:ext cx="7021117" cy="59916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Безпечність</a:t>
          </a:r>
          <a:endParaRPr lang="ru-RU" sz="2800" b="1" kern="1200" dirty="0"/>
        </a:p>
      </dsp:txBody>
      <dsp:txXfrm>
        <a:off x="844573" y="2443067"/>
        <a:ext cx="6986019" cy="564066"/>
      </dsp:txXfrm>
    </dsp:sp>
    <dsp:sp modelId="{ECF1FA36-E0D4-44DF-ABC4-21921E5361FC}">
      <dsp:nvSpPr>
        <dsp:cNvPr id="0" name=""/>
        <dsp:cNvSpPr/>
      </dsp:nvSpPr>
      <dsp:spPr>
        <a:xfrm>
          <a:off x="827024" y="3116861"/>
          <a:ext cx="7021117" cy="59916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Переваги перед препаратами-аналогами</a:t>
          </a:r>
          <a:endParaRPr lang="ru-RU" sz="2800" b="1" kern="1200" dirty="0"/>
        </a:p>
      </dsp:txBody>
      <dsp:txXfrm>
        <a:off x="844573" y="3134410"/>
        <a:ext cx="6986019" cy="564066"/>
      </dsp:txXfrm>
    </dsp:sp>
    <dsp:sp modelId="{2DFBECF6-F01B-4563-87CD-78A28FBA36C5}">
      <dsp:nvSpPr>
        <dsp:cNvPr id="0" name=""/>
        <dsp:cNvSpPr/>
      </dsp:nvSpPr>
      <dsp:spPr>
        <a:xfrm>
          <a:off x="827024" y="3808205"/>
          <a:ext cx="7021117" cy="59916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Тотожність і кількісний вміст інгредієнтів</a:t>
          </a:r>
          <a:endParaRPr lang="ru-RU" sz="2800" b="1" kern="1200" dirty="0"/>
        </a:p>
      </dsp:txBody>
      <dsp:txXfrm>
        <a:off x="844573" y="3825754"/>
        <a:ext cx="6986019" cy="564066"/>
      </dsp:txXfrm>
    </dsp:sp>
    <dsp:sp modelId="{B73D4BDA-016B-473F-8476-86521347FD05}">
      <dsp:nvSpPr>
        <dsp:cNvPr id="0" name=""/>
        <dsp:cNvSpPr/>
      </dsp:nvSpPr>
      <dsp:spPr>
        <a:xfrm>
          <a:off x="827024" y="4499548"/>
          <a:ext cx="7021117" cy="59916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b="1" kern="1200" dirty="0" smtClean="0"/>
            <a:t>Різноманітність лікарських форм і доз</a:t>
          </a:r>
          <a:endParaRPr lang="ru-RU" sz="2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/>
        </a:p>
      </dsp:txBody>
      <dsp:txXfrm>
        <a:off x="844573" y="4517097"/>
        <a:ext cx="6986019" cy="564066"/>
      </dsp:txXfrm>
    </dsp:sp>
    <dsp:sp modelId="{85F22DD9-7CA4-42DD-9932-D1DB86F97EA8}">
      <dsp:nvSpPr>
        <dsp:cNvPr id="0" name=""/>
        <dsp:cNvSpPr/>
      </dsp:nvSpPr>
      <dsp:spPr>
        <a:xfrm>
          <a:off x="827024" y="5190892"/>
          <a:ext cx="7021117" cy="59916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b="1" kern="1200" dirty="0" smtClean="0"/>
            <a:t>Частота приймання</a:t>
          </a:r>
          <a:endParaRPr lang="ru-RU" sz="2800" b="1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/>
        </a:p>
      </dsp:txBody>
      <dsp:txXfrm>
        <a:off x="844573" y="5208441"/>
        <a:ext cx="6986019" cy="5640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046DD-B9D5-4FC1-B69D-885F9B7F897B}">
      <dsp:nvSpPr>
        <dsp:cNvPr id="0" name=""/>
        <dsp:cNvSpPr/>
      </dsp:nvSpPr>
      <dsp:spPr>
        <a:xfrm>
          <a:off x="0" y="0"/>
          <a:ext cx="8715436" cy="5929353"/>
        </a:xfrm>
        <a:prstGeom prst="roundRect">
          <a:avLst>
            <a:gd name="adj" fmla="val 10000"/>
          </a:avLst>
        </a:prstGeom>
        <a:noFill/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Основні властивості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chemeClr val="tx2"/>
              </a:solidFill>
              <a:latin typeface="+mj-lt"/>
              <a:cs typeface="Times New Roman" pitchFamily="18" charset="0"/>
            </a:rPr>
            <a:t>лікарського засобу</a:t>
          </a:r>
          <a:endParaRPr lang="ru-RU" sz="3600" b="1" kern="1200" dirty="0">
            <a:solidFill>
              <a:schemeClr val="tx2"/>
            </a:solidFill>
            <a:latin typeface="+mj-lt"/>
          </a:endParaRPr>
        </a:p>
      </dsp:txBody>
      <dsp:txXfrm>
        <a:off x="0" y="0"/>
        <a:ext cx="8715436" cy="1778805"/>
      </dsp:txXfrm>
    </dsp:sp>
    <dsp:sp modelId="{58B616B2-DE1D-48C0-BF68-C910159157C2}">
      <dsp:nvSpPr>
        <dsp:cNvPr id="0" name=""/>
        <dsp:cNvSpPr/>
      </dsp:nvSpPr>
      <dsp:spPr>
        <a:xfrm>
          <a:off x="817019" y="1621532"/>
          <a:ext cx="6972348" cy="685943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/>
            <a:t>Швидкість настання і тривалість дії</a:t>
          </a:r>
          <a:endParaRPr lang="ru-RU" sz="3400" b="1" kern="1200" dirty="0"/>
        </a:p>
      </dsp:txBody>
      <dsp:txXfrm>
        <a:off x="837110" y="1641623"/>
        <a:ext cx="6932166" cy="645761"/>
      </dsp:txXfrm>
    </dsp:sp>
    <dsp:sp modelId="{84A66EB9-7345-46D2-9A58-C2E70CD504D6}">
      <dsp:nvSpPr>
        <dsp:cNvPr id="0" name=""/>
        <dsp:cNvSpPr/>
      </dsp:nvSpPr>
      <dsp:spPr>
        <a:xfrm>
          <a:off x="817019" y="2413005"/>
          <a:ext cx="6972348" cy="68594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/>
            <a:t>Активність</a:t>
          </a:r>
          <a:endParaRPr lang="ru-RU" sz="3400" b="1" kern="1200" dirty="0"/>
        </a:p>
      </dsp:txBody>
      <dsp:txXfrm>
        <a:off x="837110" y="2433096"/>
        <a:ext cx="6932166" cy="645761"/>
      </dsp:txXfrm>
    </dsp:sp>
    <dsp:sp modelId="{85F22DD9-7CA4-42DD-9932-D1DB86F97EA8}">
      <dsp:nvSpPr>
        <dsp:cNvPr id="0" name=""/>
        <dsp:cNvSpPr/>
      </dsp:nvSpPr>
      <dsp:spPr>
        <a:xfrm>
          <a:off x="817019" y="3204478"/>
          <a:ext cx="6972348" cy="68594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/>
            <a:t>Зручність застосування</a:t>
          </a:r>
          <a:endParaRPr lang="ru-RU" sz="3400" b="1" kern="1200" dirty="0"/>
        </a:p>
      </dsp:txBody>
      <dsp:txXfrm>
        <a:off x="837110" y="3224569"/>
        <a:ext cx="6932166" cy="645761"/>
      </dsp:txXfrm>
    </dsp:sp>
    <dsp:sp modelId="{B1BF26AE-539F-4E91-99C7-0FE8945E7AE5}">
      <dsp:nvSpPr>
        <dsp:cNvPr id="0" name=""/>
        <dsp:cNvSpPr/>
      </dsp:nvSpPr>
      <dsp:spPr>
        <a:xfrm>
          <a:off x="817019" y="3995951"/>
          <a:ext cx="6972348" cy="68594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/>
            <a:t>Новизна</a:t>
          </a:r>
          <a:endParaRPr lang="ru-RU" sz="3400" b="1" kern="1200" dirty="0"/>
        </a:p>
      </dsp:txBody>
      <dsp:txXfrm>
        <a:off x="837110" y="4016042"/>
        <a:ext cx="6932166" cy="645761"/>
      </dsp:txXfrm>
    </dsp:sp>
    <dsp:sp modelId="{3D93302F-3295-463A-8460-F71CAD1873DD}">
      <dsp:nvSpPr>
        <dsp:cNvPr id="0" name=""/>
        <dsp:cNvSpPr/>
      </dsp:nvSpPr>
      <dsp:spPr>
        <a:xfrm>
          <a:off x="817019" y="4787424"/>
          <a:ext cx="6972348" cy="68594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/>
            <a:t>Дизайн упаковки</a:t>
          </a:r>
          <a:endParaRPr lang="ru-RU" sz="3400" b="1" kern="1200" dirty="0"/>
        </a:p>
      </dsp:txBody>
      <dsp:txXfrm>
        <a:off x="837110" y="4807515"/>
        <a:ext cx="6932166" cy="6457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9F0FD-760E-4B3A-ACD9-E0DED848A233}">
      <dsp:nvSpPr>
        <dsp:cNvPr id="0" name=""/>
        <dsp:cNvSpPr/>
      </dsp:nvSpPr>
      <dsp:spPr>
        <a:xfrm>
          <a:off x="1862226" y="20206"/>
          <a:ext cx="5205265" cy="642959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2800" b="1" kern="1200" dirty="0" smtClean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rPr>
            <a:t> СТАНДАРТИ </a:t>
          </a:r>
          <a:r>
            <a:rPr kumimoji="0" lang="en-US" sz="2800" b="1" kern="1200" dirty="0" smtClean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rPr>
            <a:t>ISO</a:t>
          </a:r>
          <a:endParaRPr kumimoji="0" lang="ru-RU" sz="2800" b="1" kern="1200" dirty="0" smtClean="0">
            <a:solidFill>
              <a:schemeClr val="tx2"/>
            </a:solidFill>
            <a:latin typeface="+mj-lt"/>
            <a:ea typeface="+mj-ea"/>
            <a:cs typeface="Times New Roman" pitchFamily="18" charset="0"/>
          </a:endParaRPr>
        </a:p>
      </dsp:txBody>
      <dsp:txXfrm>
        <a:off x="1881058" y="39038"/>
        <a:ext cx="5167601" cy="605295"/>
      </dsp:txXfrm>
    </dsp:sp>
    <dsp:sp modelId="{D55CB907-8B58-48C4-AB66-084A4F905104}">
      <dsp:nvSpPr>
        <dsp:cNvPr id="0" name=""/>
        <dsp:cNvSpPr/>
      </dsp:nvSpPr>
      <dsp:spPr>
        <a:xfrm>
          <a:off x="2351382" y="663166"/>
          <a:ext cx="2113476" cy="334538"/>
        </a:xfrm>
        <a:custGeom>
          <a:avLst/>
          <a:gdLst/>
          <a:ahLst/>
          <a:cxnLst/>
          <a:rect l="0" t="0" r="0" b="0"/>
          <a:pathLst>
            <a:path>
              <a:moveTo>
                <a:pt x="2113476" y="0"/>
              </a:moveTo>
              <a:lnTo>
                <a:pt x="2113476" y="167269"/>
              </a:lnTo>
              <a:lnTo>
                <a:pt x="0" y="167269"/>
              </a:lnTo>
              <a:lnTo>
                <a:pt x="0" y="33453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6E928-7CFD-4BB7-97CC-34C5F4F46A3A}">
      <dsp:nvSpPr>
        <dsp:cNvPr id="0" name=""/>
        <dsp:cNvSpPr/>
      </dsp:nvSpPr>
      <dsp:spPr>
        <a:xfrm>
          <a:off x="936853" y="997704"/>
          <a:ext cx="2829058" cy="1279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Стандарти на допоміжні технології (елементи системи якості)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974342" y="1035193"/>
        <a:ext cx="2754080" cy="1204986"/>
      </dsp:txXfrm>
    </dsp:sp>
    <dsp:sp modelId="{3C3870AA-934F-4496-9A06-F3653B69E330}">
      <dsp:nvSpPr>
        <dsp:cNvPr id="0" name=""/>
        <dsp:cNvSpPr/>
      </dsp:nvSpPr>
      <dsp:spPr>
        <a:xfrm>
          <a:off x="2305662" y="2277669"/>
          <a:ext cx="91440" cy="3411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588"/>
              </a:lnTo>
              <a:lnTo>
                <a:pt x="49508" y="170588"/>
              </a:lnTo>
              <a:lnTo>
                <a:pt x="49508" y="34117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8F84E-CB5F-49F0-B893-590E5F846279}">
      <dsp:nvSpPr>
        <dsp:cNvPr id="0" name=""/>
        <dsp:cNvSpPr/>
      </dsp:nvSpPr>
      <dsp:spPr>
        <a:xfrm>
          <a:off x="1344366" y="2618846"/>
          <a:ext cx="2021608" cy="3284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10005</a:t>
          </a:r>
        </a:p>
      </dsp:txBody>
      <dsp:txXfrm>
        <a:off x="1403577" y="2678057"/>
        <a:ext cx="1903186" cy="3166431"/>
      </dsp:txXfrm>
    </dsp:sp>
    <dsp:sp modelId="{E8C6E34D-97E6-47E5-81FA-BE5D048A7A56}">
      <dsp:nvSpPr>
        <dsp:cNvPr id="0" name=""/>
        <dsp:cNvSpPr/>
      </dsp:nvSpPr>
      <dsp:spPr>
        <a:xfrm>
          <a:off x="4464859" y="663166"/>
          <a:ext cx="563242" cy="337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28"/>
              </a:lnTo>
              <a:lnTo>
                <a:pt x="563242" y="168928"/>
              </a:lnTo>
              <a:lnTo>
                <a:pt x="563242" y="33785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F341F-EEC7-44B5-B1BB-3BA0D9EAA429}">
      <dsp:nvSpPr>
        <dsp:cNvPr id="0" name=""/>
        <dsp:cNvSpPr/>
      </dsp:nvSpPr>
      <dsp:spPr>
        <a:xfrm>
          <a:off x="3973618" y="1001023"/>
          <a:ext cx="2108965" cy="12052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tx1"/>
              </a:solidFill>
            </a:rPr>
            <a:t>Стандарти – загальні керівництва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008918" y="1036323"/>
        <a:ext cx="2038365" cy="1134622"/>
      </dsp:txXfrm>
    </dsp:sp>
    <dsp:sp modelId="{60A8DEC3-D5CA-4A4E-B891-BAA0AA444335}">
      <dsp:nvSpPr>
        <dsp:cNvPr id="0" name=""/>
        <dsp:cNvSpPr/>
      </dsp:nvSpPr>
      <dsp:spPr>
        <a:xfrm>
          <a:off x="4982381" y="2206246"/>
          <a:ext cx="91440" cy="337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785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97802-F24A-419C-9607-BE8A4D9BB644}">
      <dsp:nvSpPr>
        <dsp:cNvPr id="0" name=""/>
        <dsp:cNvSpPr/>
      </dsp:nvSpPr>
      <dsp:spPr>
        <a:xfrm>
          <a:off x="4394618" y="2544103"/>
          <a:ext cx="1266965" cy="10013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</a:t>
          </a:r>
          <a:r>
            <a:rPr lang="uk-UA" sz="1400" kern="1200" dirty="0" smtClean="0">
              <a:solidFill>
                <a:schemeClr val="bg1"/>
              </a:solidFill>
            </a:rPr>
            <a:t>9000-4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</a:t>
          </a:r>
          <a:r>
            <a:rPr lang="uk-UA" sz="1400" kern="1200" dirty="0" smtClean="0">
              <a:solidFill>
                <a:schemeClr val="bg1"/>
              </a:solidFill>
            </a:rPr>
            <a:t>9000-3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</a:t>
          </a:r>
          <a:r>
            <a:rPr lang="uk-UA" sz="1400" kern="1200" dirty="0" smtClean="0">
              <a:solidFill>
                <a:schemeClr val="bg1"/>
              </a:solidFill>
            </a:rPr>
            <a:t>9000-2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 </a:t>
          </a:r>
          <a:r>
            <a:rPr lang="uk-UA" sz="1400" kern="1200" dirty="0" smtClean="0">
              <a:solidFill>
                <a:schemeClr val="bg1"/>
              </a:solidFill>
            </a:rPr>
            <a:t>9000-1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4423945" y="2573430"/>
        <a:ext cx="1208311" cy="942654"/>
      </dsp:txXfrm>
    </dsp:sp>
    <dsp:sp modelId="{0CFA545A-D906-406B-9870-1EE749872E6C}">
      <dsp:nvSpPr>
        <dsp:cNvPr id="0" name=""/>
        <dsp:cNvSpPr/>
      </dsp:nvSpPr>
      <dsp:spPr>
        <a:xfrm>
          <a:off x="4982381" y="3545412"/>
          <a:ext cx="91440" cy="337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785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00B7F-2B31-49E0-997F-B828226402DB}">
      <dsp:nvSpPr>
        <dsp:cNvPr id="0" name=""/>
        <dsp:cNvSpPr/>
      </dsp:nvSpPr>
      <dsp:spPr>
        <a:xfrm>
          <a:off x="4394618" y="3883269"/>
          <a:ext cx="1266965" cy="15683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ISO  </a:t>
          </a:r>
          <a:r>
            <a:rPr lang="uk-UA" sz="1200" kern="1200" dirty="0" smtClean="0">
              <a:solidFill>
                <a:schemeClr val="tx1"/>
              </a:solidFill>
            </a:rPr>
            <a:t>9004-8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ISO  </a:t>
          </a:r>
          <a:r>
            <a:rPr lang="uk-UA" sz="1200" kern="1200" dirty="0" smtClean="0">
              <a:solidFill>
                <a:schemeClr val="tx1"/>
              </a:solidFill>
            </a:rPr>
            <a:t>9004-7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ISO  </a:t>
          </a:r>
          <a:r>
            <a:rPr lang="uk-UA" sz="1200" kern="1200" dirty="0" smtClean="0">
              <a:solidFill>
                <a:schemeClr val="tx1"/>
              </a:solidFill>
            </a:rPr>
            <a:t>9004-6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ISO  </a:t>
          </a:r>
          <a:r>
            <a:rPr lang="uk-UA" sz="1200" kern="1200" dirty="0" smtClean="0">
              <a:solidFill>
                <a:schemeClr val="tx1"/>
              </a:solidFill>
            </a:rPr>
            <a:t>9004-5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ISO  </a:t>
          </a:r>
          <a:r>
            <a:rPr lang="uk-UA" sz="1200" kern="1200" dirty="0" smtClean="0">
              <a:solidFill>
                <a:schemeClr val="tx1"/>
              </a:solidFill>
            </a:rPr>
            <a:t>9004-4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ISO  </a:t>
          </a:r>
          <a:r>
            <a:rPr lang="uk-UA" sz="1200" kern="1200" dirty="0" smtClean="0">
              <a:solidFill>
                <a:schemeClr val="tx1"/>
              </a:solidFill>
            </a:rPr>
            <a:t>9004-3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ISO  </a:t>
          </a:r>
          <a:r>
            <a:rPr lang="uk-UA" sz="1200" kern="1200" dirty="0" smtClean="0">
              <a:solidFill>
                <a:schemeClr val="tx1"/>
              </a:solidFill>
            </a:rPr>
            <a:t>9004-2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ISO  </a:t>
          </a:r>
          <a:r>
            <a:rPr lang="uk-UA" sz="1200" kern="1200" dirty="0" smtClean="0">
              <a:solidFill>
                <a:schemeClr val="tx1"/>
              </a:solidFill>
            </a:rPr>
            <a:t>9004-1</a:t>
          </a:r>
        </a:p>
      </dsp:txBody>
      <dsp:txXfrm>
        <a:off x="4431726" y="3920377"/>
        <a:ext cx="1192749" cy="1494127"/>
      </dsp:txXfrm>
    </dsp:sp>
    <dsp:sp modelId="{8EBC59E4-A0B6-4DED-A56D-DA535B69D8BC}">
      <dsp:nvSpPr>
        <dsp:cNvPr id="0" name=""/>
        <dsp:cNvSpPr/>
      </dsp:nvSpPr>
      <dsp:spPr>
        <a:xfrm>
          <a:off x="4982381" y="5451612"/>
          <a:ext cx="91440" cy="337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785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A2CB0-B5E3-4BA5-89D6-E55B2C79147D}">
      <dsp:nvSpPr>
        <dsp:cNvPr id="0" name=""/>
        <dsp:cNvSpPr/>
      </dsp:nvSpPr>
      <dsp:spPr>
        <a:xfrm>
          <a:off x="4394618" y="5789470"/>
          <a:ext cx="1266965" cy="4054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ISO 8402</a:t>
          </a:r>
          <a:endParaRPr lang="uk-UA" sz="1400" kern="1200" dirty="0" smtClean="0">
            <a:solidFill>
              <a:schemeClr val="tx1"/>
            </a:solidFill>
          </a:endParaRPr>
        </a:p>
      </dsp:txBody>
      <dsp:txXfrm>
        <a:off x="4406493" y="5801345"/>
        <a:ext cx="1243215" cy="381679"/>
      </dsp:txXfrm>
    </dsp:sp>
    <dsp:sp modelId="{B7967250-39E9-4843-9EB0-34B722BD2C73}">
      <dsp:nvSpPr>
        <dsp:cNvPr id="0" name=""/>
        <dsp:cNvSpPr/>
      </dsp:nvSpPr>
      <dsp:spPr>
        <a:xfrm>
          <a:off x="4464859" y="663166"/>
          <a:ext cx="2849101" cy="337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28"/>
              </a:lnTo>
              <a:lnTo>
                <a:pt x="2849101" y="168928"/>
              </a:lnTo>
              <a:lnTo>
                <a:pt x="2849101" y="33785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4B4DFA-D370-4FD9-A472-D57BFF7E96E6}">
      <dsp:nvSpPr>
        <dsp:cNvPr id="0" name=""/>
        <dsp:cNvSpPr/>
      </dsp:nvSpPr>
      <dsp:spPr>
        <a:xfrm>
          <a:off x="6462673" y="1001023"/>
          <a:ext cx="1702573" cy="1104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tx1"/>
              </a:solidFill>
            </a:rPr>
            <a:t>Стандарти вимог</a:t>
          </a:r>
        </a:p>
      </dsp:txBody>
      <dsp:txXfrm>
        <a:off x="6495024" y="1033374"/>
        <a:ext cx="1637871" cy="1039830"/>
      </dsp:txXfrm>
    </dsp:sp>
    <dsp:sp modelId="{35B1B7D7-B8FA-422D-94D3-C7C49619C3CF}">
      <dsp:nvSpPr>
        <dsp:cNvPr id="0" name=""/>
        <dsp:cNvSpPr/>
      </dsp:nvSpPr>
      <dsp:spPr>
        <a:xfrm>
          <a:off x="7268240" y="2105556"/>
          <a:ext cx="91440" cy="337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785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0B7D14-1394-425E-B14A-87FCC708965E}">
      <dsp:nvSpPr>
        <dsp:cNvPr id="0" name=""/>
        <dsp:cNvSpPr/>
      </dsp:nvSpPr>
      <dsp:spPr>
        <a:xfrm>
          <a:off x="6680478" y="2443413"/>
          <a:ext cx="1266965" cy="22068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Моделі для забезпечення якості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9001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9002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ISO 9003</a:t>
          </a:r>
          <a:endParaRPr lang="uk-UA" sz="1400" kern="1200" dirty="0" smtClean="0">
            <a:solidFill>
              <a:schemeClr val="bg1"/>
            </a:solidFill>
          </a:endParaRPr>
        </a:p>
      </dsp:txBody>
      <dsp:txXfrm>
        <a:off x="6717586" y="2480521"/>
        <a:ext cx="1192749" cy="2132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F0B02-5ED7-4BD6-9659-D4FEA7D81A35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3CA38-1F5D-4B0C-BEDE-24EBC71A0B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808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2E2C-01CA-49CE-B9A2-758CF8C2C864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F8B9-C6D7-4993-99FE-E1E807D34DC0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677-19ED-419B-A5EA-460312C045EA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48A9-90E8-4555-AC59-3E992CE45285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5DC9-D61F-466A-A54E-CF84D7DF1D61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311C-7940-490D-A8FF-0904AFB70809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AF6F-67BF-4C8D-A3BC-88AF160EDC24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2691-3728-430C-8D42-5EEDADDD9614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F7F-CC90-4020-8A73-D082382EB1F3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F802-7950-41BE-92A8-A0812219E3A7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4661-EFEA-40B0-9F41-52472F92067C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B94B1D-E4AD-4200-972F-82D05BBBA229}" type="datetime1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488359-B9F3-4495-9745-0F112D298BF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3600400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УПРАВЛІННЯ ТА ЗАБЕЗПЕЧЕННЯ ЯКОСТІ У ФАРМАЦІЇ.</a:t>
            </a:r>
            <a:br>
              <a:rPr lang="uk-UA" sz="36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uk-UA" sz="36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ТЕНДЕНЦІЇ ТА ПЕРСПЕКТИВИ РОЗВИТКУ УПРАВЛІННЯ ЯКІСТЮ У ФАРМАЦІЇ </a:t>
            </a:r>
            <a:endParaRPr lang="ru-RU" sz="36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406990"/>
            <a:ext cx="8864550" cy="1428760"/>
          </a:xfrm>
        </p:spPr>
        <p:txBody>
          <a:bodyPr>
            <a:noAutofit/>
          </a:bodyPr>
          <a:lstStyle/>
          <a:p>
            <a:r>
              <a:rPr lang="ru-RU" sz="2200" dirty="0" err="1">
                <a:solidFill>
                  <a:schemeClr val="bg1"/>
                </a:solidFill>
                <a:cs typeface="Times New Roman" pitchFamily="18" charset="0"/>
              </a:rPr>
              <a:t>Запорізький</a:t>
            </a:r>
            <a:r>
              <a:rPr lang="ru-RU" sz="22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cs typeface="Times New Roman" pitchFamily="18" charset="0"/>
              </a:rPr>
              <a:t>державний</a:t>
            </a:r>
            <a:r>
              <a:rPr lang="ru-RU" sz="22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cs typeface="Times New Roman" pitchFamily="18" charset="0"/>
              </a:rPr>
              <a:t>медичний</a:t>
            </a:r>
            <a:r>
              <a:rPr lang="ru-RU" sz="22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cs typeface="Times New Roman" pitchFamily="18" charset="0"/>
              </a:rPr>
              <a:t>університет</a:t>
            </a:r>
            <a:endParaRPr lang="ru-RU" sz="2200" dirty="0">
              <a:solidFill>
                <a:schemeClr val="bg1"/>
              </a:solidFill>
              <a:cs typeface="Times New Roman" pitchFamily="18" charset="0"/>
            </a:endParaRPr>
          </a:p>
          <a:p>
            <a:r>
              <a:rPr lang="ru-RU" sz="1900" dirty="0">
                <a:solidFill>
                  <a:schemeClr val="bg1"/>
                </a:solidFill>
                <a:cs typeface="Times New Roman" pitchFamily="18" charset="0"/>
              </a:rPr>
              <a:t>Кафедра </a:t>
            </a:r>
            <a:r>
              <a:rPr lang="ru-RU" sz="1900" dirty="0" err="1">
                <a:solidFill>
                  <a:schemeClr val="bg1"/>
                </a:solidFill>
                <a:cs typeface="Times New Roman" pitchFamily="18" charset="0"/>
              </a:rPr>
              <a:t>клінічної</a:t>
            </a:r>
            <a:r>
              <a:rPr lang="ru-RU" sz="19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bg1"/>
                </a:solidFill>
                <a:cs typeface="Times New Roman" pitchFamily="18" charset="0"/>
              </a:rPr>
              <a:t>фармації</a:t>
            </a:r>
            <a:r>
              <a:rPr lang="ru-RU" sz="1900" dirty="0">
                <a:solidFill>
                  <a:schemeClr val="bg1"/>
                </a:solidFill>
                <a:cs typeface="Times New Roman" pitchFamily="18" charset="0"/>
              </a:rPr>
              <a:t>, </a:t>
            </a:r>
            <a:r>
              <a:rPr lang="ru-RU" sz="1900" dirty="0" err="1">
                <a:solidFill>
                  <a:schemeClr val="bg1"/>
                </a:solidFill>
                <a:cs typeface="Times New Roman" pitchFamily="18" charset="0"/>
              </a:rPr>
              <a:t>фармакотерапії</a:t>
            </a:r>
            <a:r>
              <a:rPr lang="ru-RU" sz="1900" dirty="0">
                <a:solidFill>
                  <a:schemeClr val="bg1"/>
                </a:solidFill>
                <a:cs typeface="Times New Roman" pitchFamily="18" charset="0"/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  <a:cs typeface="Times New Roman" pitchFamily="18" charset="0"/>
              </a:rPr>
              <a:t>фармакогнозії</a:t>
            </a:r>
            <a:r>
              <a:rPr lang="ru-RU" sz="19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1900" dirty="0">
                <a:solidFill>
                  <a:schemeClr val="bg1"/>
                </a:solidFill>
                <a:cs typeface="Times New Roman" pitchFamily="18" charset="0"/>
              </a:rPr>
              <a:t>та </a:t>
            </a:r>
            <a:r>
              <a:rPr lang="ru-RU" sz="1900" dirty="0" err="1">
                <a:solidFill>
                  <a:schemeClr val="bg1"/>
                </a:solidFill>
                <a:cs typeface="Times New Roman" pitchFamily="18" charset="0"/>
              </a:rPr>
              <a:t>фармацевтичної</a:t>
            </a:r>
            <a:r>
              <a:rPr lang="ru-RU" sz="19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bg1"/>
                </a:solidFill>
                <a:cs typeface="Times New Roman" pitchFamily="18" charset="0"/>
              </a:rPr>
              <a:t>хімії</a:t>
            </a:r>
            <a:endParaRPr lang="ru-RU" sz="1900" dirty="0">
              <a:solidFill>
                <a:schemeClr val="bg1"/>
              </a:solidFill>
              <a:cs typeface="Times New Roman" pitchFamily="18" charset="0"/>
            </a:endParaRPr>
          </a:p>
          <a:p>
            <a:r>
              <a:rPr lang="uk-UA" sz="1900" dirty="0" smtClean="0">
                <a:solidFill>
                  <a:schemeClr val="bg1"/>
                </a:solidFill>
                <a:cs typeface="Times New Roman" pitchFamily="18" charset="0"/>
              </a:rPr>
              <a:t>Фармацевтичний аналіз лікарських засобів</a:t>
            </a:r>
            <a:endParaRPr lang="ru-RU" sz="1900" dirty="0">
              <a:solidFill>
                <a:schemeClr val="bg1"/>
              </a:solidFill>
              <a:cs typeface="Times New Roman" pitchFamily="18" charset="0"/>
            </a:endParaRPr>
          </a:p>
          <a:p>
            <a:r>
              <a:rPr lang="ru-RU" sz="1900" dirty="0">
                <a:solidFill>
                  <a:schemeClr val="bg1"/>
                </a:solidFill>
                <a:cs typeface="Times New Roman" pitchFamily="18" charset="0"/>
              </a:rPr>
              <a:t>Доц. Берест Г.Г.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37180"/>
          </a:xfrm>
        </p:spPr>
        <p:txBody>
          <a:bodyPr>
            <a:noAutofit/>
          </a:bodyPr>
          <a:lstStyle/>
          <a:p>
            <a:pPr marL="457200" indent="-12700" algn="ctr">
              <a:lnSpc>
                <a:spcPct val="150000"/>
              </a:lnSpc>
              <a:spcAft>
                <a:spcPts val="0"/>
              </a:spcAft>
            </a:pPr>
            <a:r>
              <a:rPr lang="uk-UA" sz="3600" b="1" dirty="0">
                <a:ea typeface="Times New Roman"/>
              </a:rPr>
              <a:t>Відмінності між </a:t>
            </a:r>
            <a:r>
              <a:rPr lang="en-US" sz="3600" b="1" dirty="0">
                <a:ea typeface="Times New Roman"/>
              </a:rPr>
              <a:t>GLP</a:t>
            </a:r>
            <a:r>
              <a:rPr lang="uk-UA" sz="3600" b="1" dirty="0">
                <a:ea typeface="Times New Roman"/>
              </a:rPr>
              <a:t>, </a:t>
            </a:r>
            <a:r>
              <a:rPr lang="en-US" sz="3600" b="1" dirty="0">
                <a:ea typeface="Times New Roman"/>
              </a:rPr>
              <a:t>GCP </a:t>
            </a:r>
            <a:r>
              <a:rPr lang="uk-UA" sz="3600" b="1" dirty="0">
                <a:ea typeface="Times New Roman"/>
              </a:rPr>
              <a:t>та </a:t>
            </a:r>
            <a:r>
              <a:rPr lang="en-US" sz="3600" b="1" dirty="0">
                <a:ea typeface="Times New Roman"/>
              </a:rPr>
              <a:t>GMP</a:t>
            </a:r>
            <a:endParaRPr lang="ru-RU" sz="3600" dirty="0">
              <a:ea typeface="Times New Roman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043491"/>
              </p:ext>
            </p:extLst>
          </p:nvPr>
        </p:nvGraphicFramePr>
        <p:xfrm>
          <a:off x="428595" y="1357297"/>
          <a:ext cx="8358248" cy="5143536"/>
        </p:xfrm>
        <a:graphic>
          <a:graphicData uri="http://schemas.openxmlformats.org/drawingml/2006/table">
            <a:tbl>
              <a:tblPr/>
              <a:tblGrid>
                <a:gridCol w="2350220"/>
                <a:gridCol w="2109683"/>
                <a:gridCol w="1914357"/>
                <a:gridCol w="1983988"/>
              </a:tblGrid>
              <a:tr h="585798">
                <a:tc>
                  <a:txBody>
                    <a:bodyPr/>
                    <a:lstStyle/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2000" b="1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Характеристики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2000" b="1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2000" b="1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LP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en-US" sz="2000" b="1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uk-UA" sz="2000" b="1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5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2000" b="1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СМР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034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Поширюється на вид діяльності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Наукова робота (фармакологія, токсикологія)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Лікувальна практика і наукова робота (клінічні дисципліни)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Промислове виробництво ЛЗ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45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Має значення для препаратів</a:t>
                      </a:r>
                      <a:endParaRPr lang="ru-RU" sz="18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Нові препарати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основному нові препарати</a:t>
                      </a:r>
                      <a:endParaRPr lang="ru-RU" sz="18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Всі препарати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4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Стосується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забезпечення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властивостей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препаратів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основному ефективність та безпека на стадії </a:t>
                      </a:r>
                      <a:r>
                        <a:rPr lang="uk-UA" sz="1800" b="0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доклінічних</a:t>
                      </a: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досліджень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основному ефективність та безпека на стадії клінічних випробувань</a:t>
                      </a:r>
                      <a:endParaRPr lang="ru-RU" sz="18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Фармацевтичні аспекти якості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56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Етичні аспекти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Гуманне поводження з лабораторними тваринами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Захист прав людини (учасників клінічних випробувань)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70510" algn="l"/>
                        </a:tabLst>
                      </a:pPr>
                      <a:r>
                        <a:rPr lang="uk-UA" sz="1800" b="0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Належне виробництво ЛЗ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6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1381832"/>
          </a:xfrm>
        </p:spPr>
        <p:txBody>
          <a:bodyPr>
            <a:normAutofit/>
          </a:bodyPr>
          <a:lstStyle/>
          <a:p>
            <a:r>
              <a:rPr lang="ru-RU" sz="3300" b="1" dirty="0" err="1">
                <a:ea typeface="Times New Roman"/>
              </a:rPr>
              <a:t>Фундаментальн</a:t>
            </a:r>
            <a:r>
              <a:rPr lang="uk-UA" sz="3300" b="1" dirty="0">
                <a:ea typeface="Times New Roman"/>
              </a:rPr>
              <a:t>і</a:t>
            </a:r>
            <a:r>
              <a:rPr lang="ru-RU" sz="3300" b="1" dirty="0">
                <a:ea typeface="Times New Roman"/>
              </a:rPr>
              <a:t> </a:t>
            </a:r>
            <a:r>
              <a:rPr lang="ru-RU" sz="3300" b="1" dirty="0" err="1">
                <a:ea typeface="Times New Roman"/>
              </a:rPr>
              <a:t>елементи</a:t>
            </a:r>
            <a:r>
              <a:rPr lang="ru-RU" sz="3300" b="1" dirty="0">
                <a:ea typeface="Times New Roman"/>
              </a:rPr>
              <a:t> </a:t>
            </a:r>
            <a:r>
              <a:rPr lang="ru-RU" sz="3300" b="1" dirty="0" smtClean="0">
                <a:ea typeface="Times New Roman"/>
              </a:rPr>
              <a:t/>
            </a:r>
            <a:br>
              <a:rPr lang="ru-RU" sz="3300" b="1" dirty="0" smtClean="0">
                <a:ea typeface="Times New Roman"/>
              </a:rPr>
            </a:br>
            <a:r>
              <a:rPr lang="ru-RU" sz="3300" b="1" dirty="0" err="1" smtClean="0">
                <a:ea typeface="Times New Roman"/>
              </a:rPr>
              <a:t>системи</a:t>
            </a:r>
            <a:r>
              <a:rPr lang="ru-RU" sz="3300" b="1" dirty="0" smtClean="0">
                <a:ea typeface="Times New Roman"/>
              </a:rPr>
              <a:t> </a:t>
            </a:r>
            <a:r>
              <a:rPr lang="ru-RU" sz="3300" b="1" dirty="0" err="1">
                <a:ea typeface="Times New Roman"/>
              </a:rPr>
              <a:t>забезпечення</a:t>
            </a:r>
            <a:r>
              <a:rPr lang="ru-RU" sz="3300" b="1" dirty="0">
                <a:ea typeface="Times New Roman"/>
              </a:rPr>
              <a:t> </a:t>
            </a:r>
            <a:r>
              <a:rPr lang="ru-RU" sz="3300" b="1" dirty="0" err="1">
                <a:ea typeface="Times New Roman"/>
              </a:rPr>
              <a:t>якості</a:t>
            </a:r>
            <a:endParaRPr lang="ru-RU" sz="3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824536"/>
          </a:xfrm>
        </p:spPr>
        <p:txBody>
          <a:bodyPr>
            <a:normAutofit/>
          </a:bodyPr>
          <a:lstStyle/>
          <a:p>
            <a:pPr marL="273050" indent="-11113" algn="just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Ø"/>
              <a:tabLst>
                <a:tab pos="182563" algn="l"/>
                <a:tab pos="269875" algn="l"/>
              </a:tabLst>
            </a:pPr>
            <a:r>
              <a:rPr lang="uk-UA" sz="2800" dirty="0" smtClean="0">
                <a:ea typeface="Times New Roman"/>
                <a:cs typeface="Times New Roman"/>
              </a:rPr>
              <a:t> </a:t>
            </a:r>
            <a:r>
              <a:rPr lang="ru-RU" sz="3000" dirty="0">
                <a:ea typeface="Times New Roman"/>
                <a:cs typeface="Times New Roman"/>
              </a:rPr>
              <a:t>Система </a:t>
            </a:r>
            <a:r>
              <a:rPr lang="ru-RU" sz="3000" dirty="0" err="1">
                <a:ea typeface="Times New Roman"/>
                <a:cs typeface="Times New Roman"/>
              </a:rPr>
              <a:t>ліцензування</a:t>
            </a:r>
            <a:endParaRPr lang="ru-RU" sz="3000" dirty="0">
              <a:latin typeface="Calibri"/>
              <a:ea typeface="Times New Roman"/>
              <a:cs typeface="Times New Roman"/>
            </a:endParaRPr>
          </a:p>
          <a:p>
            <a:pPr marL="273050" indent="-11113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3000" dirty="0" smtClean="0">
                <a:ea typeface="Times New Roman"/>
              </a:rPr>
              <a:t>Система </a:t>
            </a:r>
            <a:r>
              <a:rPr lang="ru-RU" sz="3000" dirty="0" err="1">
                <a:ea typeface="Times New Roman"/>
              </a:rPr>
              <a:t>належної</a:t>
            </a:r>
            <a:r>
              <a:rPr lang="ru-RU" sz="3000" dirty="0">
                <a:ea typeface="Times New Roman"/>
              </a:rPr>
              <a:t> </a:t>
            </a:r>
            <a:r>
              <a:rPr lang="ru-RU" sz="3000" dirty="0" err="1">
                <a:ea typeface="Times New Roman"/>
              </a:rPr>
              <a:t>лабораторної</a:t>
            </a:r>
            <a:r>
              <a:rPr lang="ru-RU" sz="3000" dirty="0">
                <a:ea typeface="Times New Roman"/>
              </a:rPr>
              <a:t> практики (GLP</a:t>
            </a:r>
            <a:r>
              <a:rPr lang="ru-RU" sz="3000" dirty="0" smtClean="0">
                <a:ea typeface="Times New Roman"/>
              </a:rPr>
              <a:t>)</a:t>
            </a:r>
          </a:p>
          <a:p>
            <a:pPr marL="273050" indent="-11113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3000" dirty="0" smtClean="0">
                <a:ea typeface="Times New Roman"/>
              </a:rPr>
              <a:t> </a:t>
            </a:r>
            <a:r>
              <a:rPr lang="ru-RU" sz="3000" dirty="0" err="1">
                <a:ea typeface="Times New Roman"/>
              </a:rPr>
              <a:t>Належна</a:t>
            </a:r>
            <a:r>
              <a:rPr lang="ru-RU" sz="3000" dirty="0">
                <a:ea typeface="Times New Roman"/>
              </a:rPr>
              <a:t> </a:t>
            </a:r>
            <a:r>
              <a:rPr lang="ru-RU" sz="3000" dirty="0" err="1">
                <a:ea typeface="Times New Roman"/>
              </a:rPr>
              <a:t>клінічна</a:t>
            </a:r>
            <a:r>
              <a:rPr lang="ru-RU" sz="3000" dirty="0">
                <a:ea typeface="Times New Roman"/>
              </a:rPr>
              <a:t> практика (GСР</a:t>
            </a:r>
            <a:r>
              <a:rPr lang="ru-RU" sz="3000" dirty="0" smtClean="0">
                <a:ea typeface="Times New Roman"/>
              </a:rPr>
              <a:t>)</a:t>
            </a:r>
          </a:p>
          <a:p>
            <a:pPr marL="273050" indent="-11113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3000" dirty="0" err="1">
                <a:ea typeface="Times New Roman"/>
              </a:rPr>
              <a:t>Належна</a:t>
            </a:r>
            <a:r>
              <a:rPr lang="ru-RU" sz="3000" dirty="0">
                <a:ea typeface="Times New Roman"/>
              </a:rPr>
              <a:t> </a:t>
            </a:r>
            <a:r>
              <a:rPr lang="ru-RU" sz="3000" dirty="0" err="1">
                <a:ea typeface="Times New Roman"/>
              </a:rPr>
              <a:t>виробнича</a:t>
            </a:r>
            <a:r>
              <a:rPr lang="ru-RU" sz="3000" dirty="0">
                <a:ea typeface="Times New Roman"/>
              </a:rPr>
              <a:t> практика (GМР) </a:t>
            </a:r>
            <a:endParaRPr lang="ru-RU" sz="3000" dirty="0" smtClean="0">
              <a:ea typeface="Times New Roman"/>
            </a:endParaRPr>
          </a:p>
          <a:p>
            <a:pPr marL="273050" indent="-11113">
              <a:buClr>
                <a:schemeClr val="tx2"/>
              </a:buClr>
              <a:buFont typeface="Wingdings" pitchFamily="2" charset="2"/>
              <a:buChar char="Ø"/>
            </a:pPr>
            <a:r>
              <a:rPr lang="uk-UA" sz="3000" dirty="0">
                <a:ea typeface="Times New Roman"/>
              </a:rPr>
              <a:t>Належна дистриб’юторська практика  (</a:t>
            </a:r>
            <a:r>
              <a:rPr lang="ru-RU" sz="3000" dirty="0">
                <a:ea typeface="Times New Roman"/>
              </a:rPr>
              <a:t>GDP</a:t>
            </a:r>
            <a:r>
              <a:rPr lang="uk-UA" sz="3000" dirty="0">
                <a:ea typeface="Times New Roman"/>
              </a:rPr>
              <a:t>) </a:t>
            </a:r>
            <a:endParaRPr lang="uk-UA" sz="3000" dirty="0" smtClean="0">
              <a:ea typeface="Times New Roman"/>
            </a:endParaRPr>
          </a:p>
          <a:p>
            <a:pPr marL="273050" indent="-11113">
              <a:buClr>
                <a:schemeClr val="tx2"/>
              </a:buClr>
              <a:buFont typeface="Wingdings" pitchFamily="2" charset="2"/>
              <a:buChar char="Ø"/>
            </a:pPr>
            <a:r>
              <a:rPr lang="uk-UA" sz="3000" dirty="0" err="1">
                <a:ea typeface="Times New Roman"/>
              </a:rPr>
              <a:t>Належа</a:t>
            </a:r>
            <a:r>
              <a:rPr lang="uk-UA" sz="3000" dirty="0">
                <a:ea typeface="Times New Roman"/>
              </a:rPr>
              <a:t> аптечна практика (</a:t>
            </a:r>
            <a:r>
              <a:rPr lang="ru-RU" sz="3000" dirty="0">
                <a:ea typeface="Times New Roman"/>
              </a:rPr>
              <a:t>G</a:t>
            </a:r>
            <a:r>
              <a:rPr lang="uk-UA" sz="3000" dirty="0">
                <a:ea typeface="Times New Roman"/>
              </a:rPr>
              <a:t>РР</a:t>
            </a:r>
            <a:r>
              <a:rPr lang="uk-UA" sz="3000" dirty="0" smtClean="0">
                <a:ea typeface="Times New Roman"/>
              </a:rPr>
              <a:t>)</a:t>
            </a:r>
          </a:p>
          <a:p>
            <a:pPr marL="273050" indent="-11113">
              <a:buClr>
                <a:schemeClr val="tx2"/>
              </a:buClr>
              <a:buFont typeface="Wingdings" pitchFamily="2" charset="2"/>
              <a:buChar char="Ø"/>
            </a:pPr>
            <a:r>
              <a:rPr lang="uk-UA" sz="3000" dirty="0">
                <a:ea typeface="Times New Roman"/>
              </a:rPr>
              <a:t>Сертифікація  лікарських засобів </a:t>
            </a:r>
            <a:endParaRPr lang="uk-UA" sz="3000" dirty="0" smtClean="0">
              <a:ea typeface="Times New Roman"/>
            </a:endParaRPr>
          </a:p>
          <a:p>
            <a:pPr marL="273050" indent="-11113">
              <a:buClr>
                <a:schemeClr val="tx2"/>
              </a:buClr>
              <a:buFont typeface="Wingdings" pitchFamily="2" charset="2"/>
              <a:buChar char="Ø"/>
            </a:pPr>
            <a:r>
              <a:rPr lang="uk-UA" sz="3000" dirty="0">
                <a:ea typeface="Times New Roman"/>
              </a:rPr>
              <a:t>Стандартизація лікарських засобів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20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7975" y="285728"/>
            <a:ext cx="8378825" cy="1357322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 smtClean="0">
                <a:cs typeface="Times New Roman" pitchFamily="18" charset="0"/>
              </a:rPr>
              <a:t>РІВНІ СТАНДАРТИЗАЦІЇ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71678"/>
            <a:ext cx="5429288" cy="4429156"/>
          </a:xfrm>
        </p:spPr>
        <p:txBody>
          <a:bodyPr>
            <a:normAutofit/>
          </a:bodyPr>
          <a:lstStyle/>
          <a:p>
            <a:pPr marL="1158875" indent="-717550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4000" dirty="0" err="1" smtClean="0"/>
              <a:t>міжнародна</a:t>
            </a:r>
            <a:endParaRPr lang="ru-RU" sz="4000" dirty="0" smtClean="0"/>
          </a:p>
          <a:p>
            <a:pPr marL="1158875" indent="-717550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4000" dirty="0" err="1" smtClean="0"/>
              <a:t>регіональна</a:t>
            </a:r>
            <a:endParaRPr lang="ru-RU" sz="4000" dirty="0" smtClean="0"/>
          </a:p>
          <a:p>
            <a:pPr marL="1158875" indent="-717550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4000" dirty="0" err="1" smtClean="0"/>
              <a:t>міждержавна</a:t>
            </a:r>
            <a:endParaRPr lang="ru-RU" sz="4000" dirty="0" smtClean="0"/>
          </a:p>
          <a:p>
            <a:pPr marL="1158875" indent="-717550"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4000" dirty="0" smtClean="0"/>
              <a:t> </a:t>
            </a:r>
            <a:r>
              <a:rPr lang="ru-RU" sz="4000" dirty="0" err="1" smtClean="0"/>
              <a:t>національна</a:t>
            </a:r>
            <a:endParaRPr lang="ru-RU" sz="4000" dirty="0" smtClean="0"/>
          </a:p>
          <a:p>
            <a:pPr>
              <a:buNone/>
            </a:pPr>
            <a:r>
              <a:rPr lang="ru-RU" sz="3200" dirty="0" smtClean="0"/>
              <a:t>	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1202" name="AutoShap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scy;&amp;tcy;&amp;acy;&amp;ncy;&amp;dcy;&amp;acy;&amp;rcy;&amp;tcy; &amp;ucy;&amp;kcy;&amp;rcy;&amp;acy;&amp;yicy;&amp;ncy;&amp;icy;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04" name="AutoShape 4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scy;&amp;tcy;&amp;acy;&amp;ncy;&amp;dcy;&amp;acy;&amp;rcy;&amp;tcy; &amp;ucy;&amp;kcy;&amp;rcy;&amp;acy;&amp;yicy;&amp;ncy;&amp;icy;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71462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29552" cy="1000132"/>
          </a:xfrm>
        </p:spPr>
        <p:txBody>
          <a:bodyPr>
            <a:normAutofit/>
          </a:bodyPr>
          <a:lstStyle/>
          <a:p>
            <a:pPr algn="ctr"/>
            <a:r>
              <a:rPr lang="uk-UA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Стандарти </a:t>
            </a: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</a:t>
            </a:r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28800"/>
            <a:ext cx="8358246" cy="494347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ru-RU" sz="2800" dirty="0" err="1" smtClean="0">
                <a:cs typeface="Times New Roman" pitchFamily="18" charset="0"/>
              </a:rPr>
              <a:t>Основна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маса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нормативних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документів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торкається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вимог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безпеки</a:t>
            </a:r>
            <a:r>
              <a:rPr lang="ru-RU" sz="2800" dirty="0" smtClean="0">
                <a:cs typeface="Times New Roman" pitchFamily="18" charset="0"/>
              </a:rPr>
              <a:t>, </a:t>
            </a:r>
            <a:r>
              <a:rPr lang="ru-RU" sz="2800" dirty="0" err="1" smtClean="0">
                <a:cs typeface="Times New Roman" pitchFamily="18" charset="0"/>
              </a:rPr>
              <a:t>взаємозамінності</a:t>
            </a:r>
            <a:r>
              <a:rPr lang="ru-RU" sz="2800" dirty="0" smtClean="0">
                <a:cs typeface="Times New Roman" pitchFamily="18" charset="0"/>
              </a:rPr>
              <a:t>, </a:t>
            </a:r>
            <a:r>
              <a:rPr lang="ru-RU" sz="2800" dirty="0" err="1" smtClean="0">
                <a:cs typeface="Times New Roman" pitchFamily="18" charset="0"/>
              </a:rPr>
              <a:t>технічної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сумісності</a:t>
            </a:r>
            <a:r>
              <a:rPr lang="ru-RU" sz="2800" dirty="0" smtClean="0">
                <a:cs typeface="Times New Roman" pitchFamily="18" charset="0"/>
              </a:rPr>
              <a:t>, </a:t>
            </a:r>
            <a:r>
              <a:rPr lang="ru-RU" sz="2800" dirty="0" err="1" smtClean="0">
                <a:cs typeface="Times New Roman" pitchFamily="18" charset="0"/>
              </a:rPr>
              <a:t>методів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випробувань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продукції</a:t>
            </a:r>
            <a:r>
              <a:rPr lang="ru-RU" sz="2800" dirty="0" smtClean="0">
                <a:cs typeface="Times New Roman" pitchFamily="18" charset="0"/>
              </a:rPr>
              <a:t>, а </a:t>
            </a:r>
            <a:r>
              <a:rPr lang="ru-RU" sz="2800" dirty="0" err="1" smtClean="0">
                <a:cs typeface="Times New Roman" pitchFamily="18" charset="0"/>
              </a:rPr>
              <a:t>також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інших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загальних</a:t>
            </a:r>
            <a:r>
              <a:rPr lang="ru-RU" sz="2800" dirty="0" smtClean="0">
                <a:cs typeface="Times New Roman" pitchFamily="18" charset="0"/>
              </a:rPr>
              <a:t> і </a:t>
            </a:r>
            <a:r>
              <a:rPr lang="ru-RU" sz="2800" dirty="0" err="1" smtClean="0">
                <a:cs typeface="Times New Roman" pitchFamily="18" charset="0"/>
              </a:rPr>
              <a:t>методичних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питань</a:t>
            </a:r>
            <a:r>
              <a:rPr lang="ru-RU" sz="2800" dirty="0" smtClean="0">
                <a:cs typeface="Times New Roman" pitchFamily="18" charset="0"/>
              </a:rPr>
              <a:t>. </a:t>
            </a:r>
            <a:endParaRPr lang="en-US" sz="2800" dirty="0" smtClean="0"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Clr>
                <a:schemeClr val="tx2"/>
              </a:buClr>
              <a:buNone/>
            </a:pPr>
            <a:endParaRPr lang="en-US" sz="2800" dirty="0" smtClean="0"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uk-UA" sz="2800" dirty="0" smtClean="0">
                <a:cs typeface="Times New Roman" pitchFamily="18" charset="0"/>
              </a:rPr>
              <a:t>Вимоги </a:t>
            </a:r>
            <a:r>
              <a:rPr lang="ru-RU" sz="2800" dirty="0" err="1" smtClean="0">
                <a:cs typeface="Times New Roman" pitchFamily="18" charset="0"/>
              </a:rPr>
              <a:t>стандартів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ISO </a:t>
            </a:r>
            <a:r>
              <a:rPr lang="ru-RU" sz="2800" dirty="0" err="1" smtClean="0">
                <a:cs typeface="Times New Roman" pitchFamily="18" charset="0"/>
              </a:rPr>
              <a:t>можна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застосовувати</a:t>
            </a:r>
            <a:r>
              <a:rPr lang="ru-RU" sz="2800" dirty="0" smtClean="0">
                <a:cs typeface="Times New Roman" pitchFamily="18" charset="0"/>
              </a:rPr>
              <a:t> для </a:t>
            </a:r>
            <a:r>
              <a:rPr lang="ru-RU" sz="2800" dirty="0" err="1" smtClean="0">
                <a:cs typeface="Times New Roman" pitchFamily="18" charset="0"/>
              </a:rPr>
              <a:t>будь-якої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організації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незалежно</a:t>
            </a:r>
            <a:r>
              <a:rPr lang="ru-RU" sz="2800" dirty="0" smtClean="0">
                <a:cs typeface="Times New Roman" pitchFamily="18" charset="0"/>
              </a:rPr>
              <a:t> від її </a:t>
            </a:r>
            <a:r>
              <a:rPr lang="ru-RU" sz="2800" dirty="0" err="1" smtClean="0">
                <a:cs typeface="Times New Roman" pitchFamily="18" charset="0"/>
              </a:rPr>
              <a:t>сфери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діяльності</a:t>
            </a:r>
            <a:r>
              <a:rPr lang="ru-RU" sz="2800" dirty="0" smtClean="0">
                <a:cs typeface="Times New Roman" pitchFamily="18" charset="0"/>
              </a:rPr>
              <a:t>, ринку, </a:t>
            </a:r>
            <a:r>
              <a:rPr lang="ru-RU" sz="2800" dirty="0" err="1" smtClean="0">
                <a:cs typeface="Times New Roman" pitchFamily="18" charset="0"/>
              </a:rPr>
              <a:t>кількості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працівників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тощо</a:t>
            </a:r>
            <a:r>
              <a:rPr lang="ru-RU" sz="2800" dirty="0" smtClean="0">
                <a:cs typeface="Times New Roman" pitchFamily="18" charset="0"/>
              </a:rPr>
              <a:t>. </a:t>
            </a:r>
            <a:endParaRPr lang="ru-RU" sz="2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802814"/>
              </p:ext>
            </p:extLst>
          </p:nvPr>
        </p:nvGraphicFramePr>
        <p:xfrm>
          <a:off x="0" y="428604"/>
          <a:ext cx="8929718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pPr algn="ctr"/>
            <a:r>
              <a:rPr lang="uk-UA" sz="3000" b="1" dirty="0" smtClean="0">
                <a:cs typeface="Times New Roman" pitchFamily="18" charset="0"/>
              </a:rPr>
              <a:t>СТАНДАРТИ </a:t>
            </a:r>
            <a:r>
              <a:rPr lang="en-US" sz="3000" b="1" dirty="0" smtClean="0">
                <a:cs typeface="Times New Roman" pitchFamily="18" charset="0"/>
              </a:rPr>
              <a:t>ISO </a:t>
            </a:r>
            <a:r>
              <a:rPr lang="uk-UA" sz="3000" b="1" dirty="0" smtClean="0">
                <a:cs typeface="Times New Roman" pitchFamily="18" charset="0"/>
              </a:rPr>
              <a:t>9000</a:t>
            </a:r>
            <a:endParaRPr lang="ru-RU" sz="3000" b="1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 marL="533400" indent="274638" algn="just">
              <a:spcBef>
                <a:spcPts val="0"/>
              </a:spcBef>
              <a:buNone/>
            </a:pPr>
            <a:r>
              <a:rPr lang="uk-UA" sz="3000" dirty="0" smtClean="0"/>
              <a:t>визначення набору вимог і рекомендацій </a:t>
            </a:r>
          </a:p>
          <a:p>
            <a:pPr marL="533400" indent="274638" algn="just">
              <a:spcBef>
                <a:spcPts val="0"/>
              </a:spcBef>
              <a:buNone/>
            </a:pPr>
            <a:r>
              <a:rPr lang="uk-UA" sz="3000" dirty="0" smtClean="0"/>
              <a:t>до системи управління якістю організацій</a:t>
            </a:r>
          </a:p>
          <a:p>
            <a:pPr marL="533400" indent="274638" algn="just">
              <a:lnSpc>
                <a:spcPct val="50000"/>
              </a:lnSpc>
              <a:spcBef>
                <a:spcPts val="0"/>
              </a:spcBef>
              <a:buNone/>
            </a:pPr>
            <a:endParaRPr lang="uk-UA" sz="3000" b="1" dirty="0" smtClean="0"/>
          </a:p>
          <a:p>
            <a:pPr algn="just">
              <a:lnSpc>
                <a:spcPct val="0"/>
              </a:lnSpc>
              <a:spcBef>
                <a:spcPts val="0"/>
              </a:spcBef>
              <a:buNone/>
            </a:pPr>
            <a:r>
              <a:rPr lang="uk-UA" dirty="0" smtClean="0"/>
              <a:t>	</a:t>
            </a:r>
            <a:endParaRPr lang="ru-RU" dirty="0" smtClean="0"/>
          </a:p>
          <a:p>
            <a:pPr lvl="1" algn="just">
              <a:lnSpc>
                <a:spcPct val="11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uk-UA" sz="2600" dirty="0" smtClean="0"/>
              <a:t>захист споживача від небезпечної продукції;</a:t>
            </a:r>
            <a:endParaRPr lang="ru-RU" sz="2600" dirty="0" smtClean="0"/>
          </a:p>
          <a:p>
            <a:pPr lvl="1" algn="just">
              <a:lnSpc>
                <a:spcPct val="11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uk-UA" sz="2600" dirty="0" smtClean="0"/>
              <a:t>політика в галузі якості;</a:t>
            </a:r>
            <a:endParaRPr lang="ru-RU" sz="2600" dirty="0" smtClean="0"/>
          </a:p>
          <a:p>
            <a:pPr lvl="1" algn="just">
              <a:lnSpc>
                <a:spcPct val="11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ru-RU" sz="2600" dirty="0" err="1" smtClean="0"/>
              <a:t>врахування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конкретної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діяльності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підприємства</a:t>
            </a:r>
            <a:r>
              <a:rPr lang="ru-RU" sz="2600" dirty="0" smtClean="0"/>
              <a:t> </a:t>
            </a:r>
          </a:p>
          <a:p>
            <a:pPr marL="639763" lvl="1" indent="76200" algn="just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ru-RU" sz="2600" dirty="0" smtClean="0"/>
              <a:t>та забезпечення якості </a:t>
            </a:r>
            <a:r>
              <a:rPr lang="ru-RU" sz="2600" dirty="0" err="1" smtClean="0"/>
              <a:t>конкретної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продукції</a:t>
            </a:r>
            <a:r>
              <a:rPr lang="ru-RU" sz="2600" dirty="0" smtClean="0"/>
              <a:t>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ru-RU" sz="2600" dirty="0" err="1" smtClean="0"/>
              <a:t>встановлення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життєвого</a:t>
            </a:r>
            <a:r>
              <a:rPr lang="ru-RU" sz="2600" dirty="0" smtClean="0"/>
              <a:t> циклу </a:t>
            </a:r>
            <a:r>
              <a:rPr lang="ru-RU" sz="2600" dirty="0" err="1" smtClean="0"/>
              <a:t>продукції</a:t>
            </a:r>
            <a:r>
              <a:rPr lang="ru-RU" sz="2600" dirty="0" smtClean="0"/>
              <a:t>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ru-RU" sz="2600" dirty="0" err="1" smtClean="0"/>
              <a:t>орієнтація</a:t>
            </a:r>
            <a:r>
              <a:rPr lang="ru-RU" sz="2600" dirty="0" smtClean="0"/>
              <a:t> на </a:t>
            </a:r>
            <a:r>
              <a:rPr lang="ru-RU" sz="2600" dirty="0" err="1" smtClean="0"/>
              <a:t>споживача</a:t>
            </a:r>
            <a:r>
              <a:rPr lang="ru-RU" sz="2600" dirty="0" smtClean="0"/>
              <a:t>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ru-RU" sz="2600" dirty="0" err="1" smtClean="0"/>
              <a:t>вплив</a:t>
            </a:r>
            <a:r>
              <a:rPr lang="ru-RU" sz="2600" dirty="0" smtClean="0"/>
              <a:t> </a:t>
            </a:r>
            <a:r>
              <a:rPr lang="ru-RU" sz="2600" dirty="0" err="1" smtClean="0"/>
              <a:t>вхідного</a:t>
            </a:r>
            <a:r>
              <a:rPr lang="ru-RU" sz="2600" dirty="0" smtClean="0"/>
              <a:t> контролю </a:t>
            </a:r>
            <a:r>
              <a:rPr lang="ru-RU" sz="2600" dirty="0" err="1" smtClean="0"/>
              <a:t>матеріалів</a:t>
            </a:r>
            <a:r>
              <a:rPr lang="ru-RU" sz="2600" dirty="0" smtClean="0"/>
              <a:t>, </a:t>
            </a:r>
            <a:r>
              <a:rPr lang="ru-RU" sz="2600" dirty="0" err="1" smtClean="0"/>
              <a:t>напівфабрикатів</a:t>
            </a:r>
            <a:r>
              <a:rPr lang="ru-RU" sz="2600" dirty="0" smtClean="0"/>
              <a:t>, </a:t>
            </a:r>
            <a:r>
              <a:rPr lang="ru-RU" sz="2600" dirty="0" err="1" smtClean="0"/>
              <a:t>комплектуючих</a:t>
            </a:r>
            <a:r>
              <a:rPr lang="ru-RU" sz="2600" dirty="0" smtClean="0"/>
              <a:t> </a:t>
            </a:r>
            <a:r>
              <a:rPr lang="ru-RU" sz="2600" dirty="0" err="1" smtClean="0"/>
              <a:t>виробів</a:t>
            </a:r>
            <a:r>
              <a:rPr lang="ru-RU" sz="2600" dirty="0" smtClean="0"/>
              <a:t> на </a:t>
            </a:r>
            <a:r>
              <a:rPr lang="ru-RU" sz="2600" dirty="0" err="1" smtClean="0"/>
              <a:t>якість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продукції</a:t>
            </a:r>
            <a:r>
              <a:rPr lang="ru-RU" sz="2600" dirty="0" smtClean="0"/>
              <a:t>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ru-RU" sz="2600" dirty="0" err="1" smtClean="0"/>
              <a:t>врахування</a:t>
            </a:r>
            <a:r>
              <a:rPr lang="ru-RU" sz="2600" dirty="0" smtClean="0"/>
              <a:t> та </a:t>
            </a:r>
            <a:r>
              <a:rPr lang="ru-RU" sz="2600" dirty="0" err="1" smtClean="0"/>
              <a:t>оцінка</a:t>
            </a:r>
            <a:r>
              <a:rPr lang="ru-RU" sz="2600" dirty="0" smtClean="0"/>
              <a:t> </a:t>
            </a:r>
            <a:r>
              <a:rPr lang="ru-RU" sz="2600" dirty="0" err="1" smtClean="0"/>
              <a:t>витрат</a:t>
            </a:r>
            <a:r>
              <a:rPr lang="ru-RU" sz="2600" dirty="0" smtClean="0"/>
              <a:t> на </a:t>
            </a:r>
            <a:r>
              <a:rPr lang="ru-RU" sz="2600" dirty="0" err="1" smtClean="0"/>
              <a:t>якість</a:t>
            </a:r>
            <a:r>
              <a:rPr lang="ru-RU" sz="2600" dirty="0" smtClean="0"/>
              <a:t>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ru-RU" sz="2600" dirty="0" err="1" smtClean="0"/>
              <a:t>організаційна</a:t>
            </a:r>
            <a:r>
              <a:rPr lang="ru-RU" sz="2600" dirty="0" smtClean="0"/>
              <a:t> структура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документація</a:t>
            </a:r>
            <a:r>
              <a:rPr lang="ru-RU" sz="2600" dirty="0" smtClean="0"/>
              <a:t> системи якості.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15200" cy="79208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ea typeface="Times New Roman"/>
              </a:rPr>
              <a:t>Вісім</a:t>
            </a:r>
            <a:r>
              <a:rPr lang="ru-RU" sz="3200" b="1" dirty="0" smtClean="0">
                <a:ea typeface="Times New Roman"/>
              </a:rPr>
              <a:t> </a:t>
            </a:r>
            <a:r>
              <a:rPr lang="ru-RU" sz="3200" b="1" dirty="0" err="1">
                <a:ea typeface="Times New Roman"/>
              </a:rPr>
              <a:t>принципів</a:t>
            </a:r>
            <a:r>
              <a:rPr lang="ru-RU" sz="3200" b="1" dirty="0">
                <a:ea typeface="Times New Roman"/>
              </a:rPr>
              <a:t> </a:t>
            </a:r>
            <a:r>
              <a:rPr lang="ru-RU" sz="3200" b="1" dirty="0" err="1">
                <a:ea typeface="Times New Roman"/>
              </a:rPr>
              <a:t>управління</a:t>
            </a:r>
            <a:r>
              <a:rPr lang="ru-RU" sz="3200" b="1" dirty="0">
                <a:ea typeface="Times New Roman"/>
              </a:rPr>
              <a:t> </a:t>
            </a:r>
            <a:r>
              <a:rPr lang="ru-RU" sz="3200" b="1" dirty="0" err="1">
                <a:ea typeface="Times New Roman"/>
              </a:rPr>
              <a:t>якістю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5301208"/>
          </a:xfrm>
        </p:spPr>
        <p:txBody>
          <a:bodyPr>
            <a:normAutofit lnSpcReduction="10000"/>
          </a:bodyPr>
          <a:lstStyle/>
          <a:p>
            <a:r>
              <a:rPr lang="ru-RU" sz="2800" dirty="0" err="1">
                <a:ea typeface="Times New Roman"/>
              </a:rPr>
              <a:t>Орієнтація</a:t>
            </a:r>
            <a:r>
              <a:rPr lang="ru-RU" sz="2800" dirty="0">
                <a:ea typeface="Times New Roman"/>
              </a:rPr>
              <a:t> на </a:t>
            </a:r>
            <a:r>
              <a:rPr lang="ru-RU" sz="2800" dirty="0" err="1">
                <a:ea typeface="Times New Roman"/>
              </a:rPr>
              <a:t>замовника</a:t>
            </a:r>
            <a:r>
              <a:rPr lang="ru-RU" sz="2800" dirty="0">
                <a:ea typeface="Times New Roman"/>
              </a:rPr>
              <a:t> (</a:t>
            </a:r>
            <a:r>
              <a:rPr lang="en-US" sz="2800" dirty="0">
                <a:ea typeface="Times New Roman"/>
              </a:rPr>
              <a:t>customer focus</a:t>
            </a:r>
            <a:r>
              <a:rPr lang="ru-RU" sz="2800" dirty="0" smtClean="0">
                <a:ea typeface="Times New Roman"/>
              </a:rPr>
              <a:t>)</a:t>
            </a:r>
          </a:p>
          <a:p>
            <a:r>
              <a:rPr lang="ru-RU" sz="2800" dirty="0" err="1">
                <a:ea typeface="Times New Roman"/>
              </a:rPr>
              <a:t>Лідерство</a:t>
            </a:r>
            <a:r>
              <a:rPr lang="ru-RU" sz="2800" dirty="0">
                <a:ea typeface="Times New Roman"/>
              </a:rPr>
              <a:t> (</a:t>
            </a:r>
            <a:r>
              <a:rPr lang="en-US" sz="2800" dirty="0">
                <a:ea typeface="Times New Roman"/>
              </a:rPr>
              <a:t>leadership</a:t>
            </a:r>
            <a:r>
              <a:rPr lang="ru-RU" sz="2800" dirty="0" smtClean="0">
                <a:ea typeface="Times New Roman"/>
              </a:rPr>
              <a:t>)</a:t>
            </a:r>
          </a:p>
          <a:p>
            <a:r>
              <a:rPr lang="ru-RU" sz="2800" dirty="0" err="1">
                <a:ea typeface="Times New Roman"/>
              </a:rPr>
              <a:t>Залучення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err="1">
                <a:ea typeface="Times New Roman"/>
              </a:rPr>
              <a:t>працівників</a:t>
            </a:r>
            <a:r>
              <a:rPr lang="ru-RU" sz="2800" dirty="0">
                <a:ea typeface="Times New Roman"/>
              </a:rPr>
              <a:t> (</a:t>
            </a:r>
            <a:r>
              <a:rPr lang="en-US" sz="2800" dirty="0">
                <a:ea typeface="Times New Roman"/>
              </a:rPr>
              <a:t>involvement of people</a:t>
            </a:r>
            <a:r>
              <a:rPr lang="ru-RU" sz="2800" dirty="0">
                <a:ea typeface="Times New Roman"/>
              </a:rPr>
              <a:t>) </a:t>
            </a:r>
            <a:endParaRPr lang="ru-RU" sz="2800" dirty="0" smtClean="0">
              <a:ea typeface="Times New Roman"/>
            </a:endParaRPr>
          </a:p>
          <a:p>
            <a:r>
              <a:rPr lang="ru-RU" sz="2800" dirty="0" err="1">
                <a:ea typeface="Times New Roman"/>
              </a:rPr>
              <a:t>Процесний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err="1">
                <a:ea typeface="Times New Roman"/>
              </a:rPr>
              <a:t>підхід</a:t>
            </a:r>
            <a:r>
              <a:rPr lang="ru-RU" sz="2800" dirty="0">
                <a:ea typeface="Times New Roman"/>
              </a:rPr>
              <a:t> (</a:t>
            </a:r>
            <a:r>
              <a:rPr lang="en-US" sz="2800" dirty="0">
                <a:ea typeface="Times New Roman"/>
              </a:rPr>
              <a:t>process approach</a:t>
            </a:r>
            <a:r>
              <a:rPr lang="ru-RU" sz="2800" dirty="0">
                <a:ea typeface="Times New Roman"/>
              </a:rPr>
              <a:t>) </a:t>
            </a:r>
            <a:endParaRPr lang="ru-RU" sz="2800" dirty="0" smtClean="0">
              <a:ea typeface="Times New Roman"/>
            </a:endParaRPr>
          </a:p>
          <a:p>
            <a:r>
              <a:rPr lang="ru-RU" sz="2800" dirty="0" err="1">
                <a:ea typeface="Times New Roman"/>
              </a:rPr>
              <a:t>Системний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err="1">
                <a:ea typeface="Times New Roman"/>
              </a:rPr>
              <a:t>підхід</a:t>
            </a:r>
            <a:r>
              <a:rPr lang="ru-RU" sz="2800" dirty="0">
                <a:ea typeface="Times New Roman"/>
              </a:rPr>
              <a:t> до </a:t>
            </a:r>
            <a:r>
              <a:rPr lang="ru-RU" sz="2800" dirty="0" err="1">
                <a:ea typeface="Times New Roman"/>
              </a:rPr>
              <a:t>управління</a:t>
            </a:r>
            <a:r>
              <a:rPr lang="ru-RU" sz="2800" dirty="0">
                <a:ea typeface="Times New Roman"/>
              </a:rPr>
              <a:t> (</a:t>
            </a:r>
            <a:r>
              <a:rPr lang="en-US" sz="2800" dirty="0">
                <a:ea typeface="Times New Roman"/>
              </a:rPr>
              <a:t>system approach to management</a:t>
            </a:r>
            <a:r>
              <a:rPr lang="ru-RU" sz="2800" dirty="0" smtClean="0">
                <a:ea typeface="Times New Roman"/>
              </a:rPr>
              <a:t>)</a:t>
            </a:r>
          </a:p>
          <a:p>
            <a:r>
              <a:rPr lang="ru-RU" sz="2800" dirty="0" err="1">
                <a:ea typeface="Times New Roman"/>
              </a:rPr>
              <a:t>Постійне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err="1">
                <a:ea typeface="Times New Roman"/>
              </a:rPr>
              <a:t>поліпшення</a:t>
            </a:r>
            <a:r>
              <a:rPr lang="ru-RU" sz="2800" dirty="0">
                <a:ea typeface="Times New Roman"/>
              </a:rPr>
              <a:t> (</a:t>
            </a:r>
            <a:r>
              <a:rPr lang="en-US" sz="2800" dirty="0">
                <a:ea typeface="Times New Roman"/>
              </a:rPr>
              <a:t>continual improvement</a:t>
            </a:r>
            <a:r>
              <a:rPr lang="ru-RU" sz="2800" dirty="0" smtClean="0">
                <a:ea typeface="Times New Roman"/>
              </a:rPr>
              <a:t>)</a:t>
            </a:r>
          </a:p>
          <a:p>
            <a:r>
              <a:rPr lang="ru-RU" sz="2800" dirty="0" err="1">
                <a:ea typeface="Times New Roman"/>
              </a:rPr>
              <a:t>Прийняття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err="1">
                <a:ea typeface="Times New Roman"/>
              </a:rPr>
              <a:t>рішень</a:t>
            </a:r>
            <a:r>
              <a:rPr lang="ru-RU" sz="2800" dirty="0">
                <a:ea typeface="Times New Roman"/>
              </a:rPr>
              <a:t> на </a:t>
            </a:r>
            <a:r>
              <a:rPr lang="ru-RU" sz="2800" dirty="0" err="1">
                <a:ea typeface="Times New Roman"/>
              </a:rPr>
              <a:t>підставі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err="1">
                <a:ea typeface="Times New Roman"/>
              </a:rPr>
              <a:t>фактів</a:t>
            </a:r>
            <a:r>
              <a:rPr lang="ru-RU" sz="2800" dirty="0">
                <a:ea typeface="Times New Roman"/>
              </a:rPr>
              <a:t> (</a:t>
            </a:r>
            <a:r>
              <a:rPr lang="en-US" sz="2800" dirty="0">
                <a:ea typeface="Times New Roman"/>
              </a:rPr>
              <a:t>factual approach to decision making</a:t>
            </a:r>
            <a:r>
              <a:rPr lang="ru-RU" sz="2800" dirty="0" smtClean="0">
                <a:ea typeface="Times New Roman"/>
              </a:rPr>
              <a:t>)</a:t>
            </a:r>
          </a:p>
          <a:p>
            <a:r>
              <a:rPr lang="ru-RU" sz="2800" dirty="0" err="1">
                <a:ea typeface="Times New Roman"/>
              </a:rPr>
              <a:t>Взаємовигідні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err="1">
                <a:ea typeface="Times New Roman"/>
              </a:rPr>
              <a:t>стосунки</a:t>
            </a:r>
            <a:r>
              <a:rPr lang="ru-RU" sz="2800" dirty="0">
                <a:ea typeface="Times New Roman"/>
              </a:rPr>
              <a:t> з </a:t>
            </a:r>
            <a:r>
              <a:rPr lang="ru-RU" sz="2800" dirty="0" err="1">
                <a:ea typeface="Times New Roman"/>
              </a:rPr>
              <a:t>постачальниками</a:t>
            </a:r>
            <a:r>
              <a:rPr lang="ru-RU" sz="2800" dirty="0">
                <a:ea typeface="Times New Roman"/>
              </a:rPr>
              <a:t> (</a:t>
            </a:r>
            <a:r>
              <a:rPr lang="en-US" sz="2800" dirty="0">
                <a:ea typeface="Times New Roman"/>
              </a:rPr>
              <a:t>mutually beneficial supplier relationships</a:t>
            </a:r>
            <a:r>
              <a:rPr lang="ru-RU" sz="2800" dirty="0">
                <a:ea typeface="Times New Roman"/>
              </a:rPr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6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9848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  <a:cs typeface="Times New Roman" pitchFamily="18" charset="0"/>
              </a:rPr>
              <a:t>ISO </a:t>
            </a:r>
            <a:r>
              <a:rPr lang="uk-UA" sz="3200" b="1" dirty="0" smtClean="0">
                <a:latin typeface="+mn-lt"/>
                <a:cs typeface="Times New Roman" pitchFamily="18" charset="0"/>
              </a:rPr>
              <a:t>9001 «Системи управління якістю. Вимоги»</a:t>
            </a:r>
            <a:endParaRPr lang="ru-RU" sz="32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3200" dirty="0" smtClean="0">
                <a:cs typeface="Times New Roman" pitchFamily="18" charset="0"/>
              </a:rPr>
              <a:t>встановлює вимоги до системи </a:t>
            </a:r>
            <a:r>
              <a:rPr lang="uk-UA" sz="3200" dirty="0" smtClean="0"/>
              <a:t>управління якістю, якщо організація потребує продемонструвати свою спроможність поставляти продукцію, що відповідає вимогам замовників і застосовних регламентів, а також прагне </a:t>
            </a:r>
          </a:p>
          <a:p>
            <a:pPr>
              <a:buNone/>
            </a:pPr>
            <a:r>
              <a:rPr lang="uk-UA" sz="3200" dirty="0" smtClean="0"/>
              <a:t>	до підвищення </a:t>
            </a:r>
          </a:p>
          <a:p>
            <a:pPr>
              <a:buNone/>
            </a:pPr>
            <a:r>
              <a:rPr lang="uk-UA" sz="3200" dirty="0" smtClean="0"/>
              <a:t>	задоволеності</a:t>
            </a:r>
          </a:p>
          <a:p>
            <a:pPr>
              <a:buNone/>
            </a:pPr>
            <a:r>
              <a:rPr lang="uk-UA" sz="3200" dirty="0" smtClean="0"/>
              <a:t> 	замовників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5" name="Рисунок 4" descr="http://www.hethongquanly.net/pictures/baiviet/TQM%201_13280247473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4" y="4572008"/>
            <a:ext cx="2643206" cy="200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cs typeface="Times New Roman" pitchFamily="18" charset="0"/>
              </a:rPr>
              <a:t>ДСТУ </a:t>
            </a:r>
            <a:r>
              <a:rPr lang="en-US" sz="2800" b="1" dirty="0" smtClean="0">
                <a:cs typeface="Times New Roman" pitchFamily="18" charset="0"/>
              </a:rPr>
              <a:t>ISO </a:t>
            </a:r>
            <a:r>
              <a:rPr lang="uk-UA" sz="2800" b="1" dirty="0" smtClean="0">
                <a:cs typeface="Times New Roman" pitchFamily="18" charset="0"/>
              </a:rPr>
              <a:t>9001:2001 </a:t>
            </a:r>
            <a:br>
              <a:rPr lang="uk-UA" sz="2800" b="1" dirty="0" smtClean="0">
                <a:cs typeface="Times New Roman" pitchFamily="18" charset="0"/>
              </a:rPr>
            </a:br>
            <a:r>
              <a:rPr lang="uk-UA" sz="2800" b="1" dirty="0" smtClean="0">
                <a:cs typeface="Times New Roman" pitchFamily="18" charset="0"/>
              </a:rPr>
              <a:t>«Системи управління якістю. Вимоги»</a:t>
            </a:r>
            <a:endParaRPr lang="ru-RU" sz="2800" b="1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35782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 smtClean="0"/>
              <a:t>		</a:t>
            </a:r>
            <a:r>
              <a:rPr lang="uk-UA" sz="3000" u="sng" dirty="0" smtClean="0"/>
              <a:t>вимоги:</a:t>
            </a:r>
          </a:p>
          <a:p>
            <a:pPr marL="514350" indent="-514350"/>
            <a:r>
              <a:rPr lang="ru-RU" sz="2800" dirty="0" err="1" smtClean="0"/>
              <a:t>максимальне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задоволення</a:t>
            </a:r>
            <a:r>
              <a:rPr lang="ru-RU" sz="2800" dirty="0" smtClean="0"/>
              <a:t> потреб 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dirty="0" err="1" smtClean="0"/>
              <a:t>запитів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клієнтів</a:t>
            </a:r>
            <a:r>
              <a:rPr lang="ru-RU" sz="2800" dirty="0" smtClean="0"/>
              <a:t>;</a:t>
            </a:r>
          </a:p>
          <a:p>
            <a:pPr marL="514350" indent="-514350"/>
            <a:r>
              <a:rPr lang="ru-RU" sz="2800" dirty="0" err="1" smtClean="0"/>
              <a:t>недопущення</a:t>
            </a:r>
            <a:r>
              <a:rPr lang="ru-RU" sz="2800" dirty="0" smtClean="0"/>
              <a:t> до </a:t>
            </a:r>
            <a:r>
              <a:rPr lang="ru-RU" sz="2800" dirty="0" err="1" smtClean="0"/>
              <a:t>споживача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невідповідної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продукції</a:t>
            </a:r>
            <a:r>
              <a:rPr lang="ru-RU" sz="2800" dirty="0" smtClean="0"/>
              <a:t>;</a:t>
            </a:r>
          </a:p>
          <a:p>
            <a:pPr marL="514350" indent="-514350"/>
            <a:r>
              <a:rPr lang="ru-RU" sz="2800" dirty="0" err="1" smtClean="0"/>
              <a:t>залучення</a:t>
            </a:r>
            <a:r>
              <a:rPr lang="ru-RU" sz="2800" dirty="0" smtClean="0"/>
              <a:t> персоналу </a:t>
            </a:r>
            <a:r>
              <a:rPr lang="ru-RU" sz="2800" dirty="0" err="1" smtClean="0"/>
              <a:t>належної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кваліфікації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dirty="0" err="1" smtClean="0"/>
              <a:t>підготовки</a:t>
            </a:r>
            <a:r>
              <a:rPr lang="ru-RU" sz="2800" dirty="0" smtClean="0"/>
              <a:t>;</a:t>
            </a:r>
          </a:p>
          <a:p>
            <a:pPr marL="514350" indent="-514350"/>
            <a:r>
              <a:rPr lang="ru-RU" sz="2800" dirty="0" err="1" smtClean="0"/>
              <a:t>впорядкування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документообігу</a:t>
            </a:r>
            <a:r>
              <a:rPr lang="ru-RU" sz="2800" dirty="0" smtClean="0"/>
              <a:t>;</a:t>
            </a:r>
          </a:p>
          <a:p>
            <a:pPr marL="514350" indent="-514350"/>
            <a:r>
              <a:rPr lang="ru-RU" sz="2800" dirty="0" err="1" smtClean="0"/>
              <a:t>впровадження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процедури</a:t>
            </a:r>
            <a:r>
              <a:rPr lang="ru-RU" sz="2800" dirty="0" smtClean="0"/>
              <a:t> </a:t>
            </a:r>
            <a:r>
              <a:rPr lang="ru-RU" sz="2800" dirty="0" err="1" smtClean="0"/>
              <a:t>внутрішнього</a:t>
            </a:r>
            <a:r>
              <a:rPr lang="ru-RU" sz="2800" dirty="0" smtClean="0"/>
              <a:t> аудиту;</a:t>
            </a:r>
          </a:p>
          <a:p>
            <a:pPr marL="514350" indent="-514350"/>
            <a:r>
              <a:rPr lang="ru-RU" sz="2800" dirty="0" err="1" smtClean="0"/>
              <a:t>проведення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запобіжних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dirty="0" err="1" smtClean="0"/>
              <a:t>коригувальних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;</a:t>
            </a:r>
          </a:p>
          <a:p>
            <a:pPr marL="514350" indent="-514350"/>
            <a:r>
              <a:rPr lang="ru-RU" sz="2800" dirty="0" err="1" smtClean="0"/>
              <a:t>здійснення</a:t>
            </a:r>
            <a:r>
              <a:rPr lang="ru-RU" sz="2800" dirty="0" smtClean="0"/>
              <a:t> систематичного </a:t>
            </a:r>
            <a:r>
              <a:rPr lang="ru-RU" sz="2800" dirty="0" err="1" smtClean="0"/>
              <a:t>планування</a:t>
            </a:r>
            <a:r>
              <a:rPr lang="ru-RU" sz="2800" dirty="0" smtClean="0"/>
              <a:t>, аналізу та </a:t>
            </a:r>
            <a:r>
              <a:rPr lang="ru-RU" sz="2800" dirty="0" err="1" smtClean="0"/>
              <a:t>постійного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поліпшення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результатів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98" cy="142876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  <a:cs typeface="Times New Roman" pitchFamily="18" charset="0"/>
              </a:rPr>
              <a:t>ISO </a:t>
            </a:r>
            <a:r>
              <a:rPr lang="ru-RU" sz="3200" b="1" dirty="0" smtClean="0">
                <a:latin typeface="+mn-lt"/>
                <a:cs typeface="Times New Roman" pitchFamily="18" charset="0"/>
              </a:rPr>
              <a:t>9000:2007 «</a:t>
            </a:r>
            <a:r>
              <a:rPr lang="ru-RU" sz="3200" b="1" dirty="0" err="1" smtClean="0">
                <a:latin typeface="+mn-lt"/>
                <a:cs typeface="Times New Roman" pitchFamily="18" charset="0"/>
              </a:rPr>
              <a:t>Системи</a:t>
            </a:r>
            <a:r>
              <a:rPr lang="ru-RU" sz="3200" b="1" dirty="0" smtClean="0">
                <a:latin typeface="+mn-lt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+mn-lt"/>
                <a:cs typeface="Times New Roman" pitchFamily="18" charset="0"/>
              </a:rPr>
              <a:t>управління</a:t>
            </a:r>
            <a:r>
              <a:rPr lang="ru-RU" sz="3200" b="1" dirty="0" smtClean="0">
                <a:latin typeface="+mn-lt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+mn-lt"/>
                <a:cs typeface="Times New Roman" pitchFamily="18" charset="0"/>
              </a:rPr>
              <a:t>якістю</a:t>
            </a:r>
            <a:r>
              <a:rPr lang="ru-RU" sz="3200" b="1" dirty="0" smtClean="0">
                <a:latin typeface="+mn-lt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+mn-lt"/>
                <a:cs typeface="Times New Roman" pitchFamily="18" charset="0"/>
              </a:rPr>
              <a:t>Основні</a:t>
            </a:r>
            <a:r>
              <a:rPr lang="ru-RU" sz="3200" b="1" dirty="0" smtClean="0">
                <a:latin typeface="+mn-lt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+mn-lt"/>
                <a:cs typeface="Times New Roman" pitchFamily="18" charset="0"/>
              </a:rPr>
              <a:t>положення</a:t>
            </a:r>
            <a:r>
              <a:rPr lang="ru-RU" sz="3200" b="1" dirty="0" smtClean="0">
                <a:latin typeface="+mn-lt"/>
                <a:cs typeface="Times New Roman" pitchFamily="18" charset="0"/>
              </a:rPr>
              <a:t> та словник </a:t>
            </a:r>
            <a:r>
              <a:rPr lang="ru-RU" sz="3200" b="1" dirty="0" err="1" smtClean="0">
                <a:latin typeface="+mn-lt"/>
                <a:cs typeface="Times New Roman" pitchFamily="18" charset="0"/>
              </a:rPr>
              <a:t>термінів</a:t>
            </a:r>
            <a:r>
              <a:rPr lang="ru-RU" sz="3200" b="1" dirty="0" smtClean="0">
                <a:latin typeface="+mn-lt"/>
                <a:cs typeface="Times New Roman" pitchFamily="18" charset="0"/>
              </a:rPr>
              <a:t>»</a:t>
            </a:r>
            <a:endParaRPr lang="ru-RU" sz="32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14554"/>
            <a:ext cx="8715436" cy="4240254"/>
          </a:xfrm>
        </p:spPr>
        <p:txBody>
          <a:bodyPr>
            <a:normAutofit/>
          </a:bodyPr>
          <a:lstStyle/>
          <a:p>
            <a:pPr marL="441325" indent="-441325" algn="just">
              <a:buClr>
                <a:srgbClr val="066F74"/>
              </a:buClr>
              <a:buFont typeface="Wingdings" pitchFamily="2" charset="2"/>
              <a:buChar char="Ø"/>
            </a:pPr>
            <a:r>
              <a:rPr lang="ru-RU" sz="3200" dirty="0" err="1" smtClean="0"/>
              <a:t>описує</a:t>
            </a:r>
            <a:r>
              <a:rPr lang="ru-RU" sz="3200" dirty="0" smtClean="0"/>
              <a:t> </a:t>
            </a:r>
            <a:r>
              <a:rPr lang="ru-RU" sz="3200" dirty="0" err="1" smtClean="0"/>
              <a:t>основні</a:t>
            </a:r>
            <a:r>
              <a:rPr lang="ru-RU" sz="3200" dirty="0" smtClean="0"/>
              <a:t> положення систем </a:t>
            </a:r>
            <a:r>
              <a:rPr lang="ru-RU" sz="3200" dirty="0" err="1" smtClean="0"/>
              <a:t>управління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якістю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визначає</a:t>
            </a:r>
            <a:r>
              <a:rPr lang="ru-RU" sz="3200" dirty="0" smtClean="0"/>
              <a:t> </a:t>
            </a:r>
            <a:r>
              <a:rPr lang="ru-RU" sz="3200" dirty="0" err="1" smtClean="0"/>
              <a:t>термінологію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цих</a:t>
            </a:r>
            <a:r>
              <a:rPr lang="ru-RU" sz="3200" dirty="0" smtClean="0"/>
              <a:t> систем</a:t>
            </a:r>
          </a:p>
          <a:p>
            <a:pPr marL="441325" indent="-441325" algn="just">
              <a:buClr>
                <a:srgbClr val="066F74"/>
              </a:buClr>
              <a:buFont typeface="Wingdings" pitchFamily="2" charset="2"/>
              <a:buChar char="Ø"/>
            </a:pPr>
            <a:r>
              <a:rPr lang="uk-UA" sz="3200" dirty="0" smtClean="0"/>
              <a:t>визначає 8 принципів менеджменту якості та використання </a:t>
            </a:r>
            <a:r>
              <a:rPr lang="uk-UA" sz="3200" dirty="0" err="1" smtClean="0"/>
              <a:t>процесного</a:t>
            </a:r>
            <a:r>
              <a:rPr lang="uk-UA" sz="3200" dirty="0" smtClean="0"/>
              <a:t> підходу з метою постійного покращення.</a:t>
            </a:r>
            <a:endParaRPr lang="ru-RU" sz="3200" dirty="0" smtClean="0"/>
          </a:p>
          <a:p>
            <a:pPr marL="441325" indent="-441325" algn="just">
              <a:buClr>
                <a:srgbClr val="066F74"/>
              </a:buClr>
              <a:buFont typeface="Wingdings" pitchFamily="2" charset="2"/>
              <a:buChar char="Ø"/>
            </a:pPr>
            <a:r>
              <a:rPr lang="uk-UA" sz="3200" dirty="0" smtClean="0"/>
              <a:t>в Україні прийнятий аналогічний </a:t>
            </a:r>
            <a:r>
              <a:rPr lang="uk-UA" sz="3200" u="sng" dirty="0" smtClean="0"/>
              <a:t>ДСТУ </a:t>
            </a:r>
            <a:r>
              <a:rPr lang="en-US" sz="3200" u="sng" dirty="0" smtClean="0"/>
              <a:t>ISO </a:t>
            </a:r>
            <a:r>
              <a:rPr lang="uk-UA" sz="3200" u="sng" dirty="0" smtClean="0"/>
              <a:t>9000:2007</a:t>
            </a:r>
            <a:endParaRPr lang="ru-RU" sz="3200" dirty="0" smtClean="0"/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489" y="836712"/>
            <a:ext cx="7499176" cy="432048"/>
          </a:xfrm>
        </p:spPr>
        <p:txBody>
          <a:bodyPr vert="horz" lIns="0" rIns="0" bIns="0" anchor="b">
            <a:noAutofit/>
          </a:bodyPr>
          <a:lstStyle/>
          <a:p>
            <a:pPr algn="just"/>
            <a:r>
              <a:rPr lang="ru-RU" sz="3200" b="1" dirty="0" smtClean="0">
                <a:latin typeface="+mn-lt"/>
                <a:cs typeface="Times New Roman" pitchFamily="18" charset="0"/>
              </a:rPr>
              <a:t>План</a:t>
            </a:r>
            <a:endParaRPr lang="ru-RU" sz="32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31149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uk-UA" sz="2800" dirty="0" smtClean="0">
                <a:ea typeface="Times New Roman"/>
                <a:cs typeface="Times New Roman"/>
              </a:rPr>
              <a:t>Поняття </a:t>
            </a:r>
            <a:r>
              <a:rPr lang="uk-UA" sz="2800" dirty="0">
                <a:ea typeface="Times New Roman"/>
                <a:cs typeface="Times New Roman"/>
              </a:rPr>
              <a:t>якості. Якість лікарського засобу.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uk-UA" sz="2800" dirty="0">
                <a:ea typeface="Times New Roman"/>
                <a:cs typeface="Times New Roman"/>
              </a:rPr>
              <a:t>Стандарти </a:t>
            </a:r>
            <a:r>
              <a:rPr lang="en-US" sz="2800" dirty="0">
                <a:ea typeface="Times New Roman"/>
                <a:cs typeface="Times New Roman"/>
              </a:rPr>
              <a:t>GXP</a:t>
            </a:r>
            <a:r>
              <a:rPr lang="uk-UA" sz="2800" dirty="0"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uk-UA" sz="2800" dirty="0">
                <a:ea typeface="Times New Roman"/>
                <a:cs typeface="Times New Roman"/>
              </a:rPr>
              <a:t>Стандартизація. Рівні стандартизації.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 err="1">
                <a:ea typeface="Times New Roman"/>
                <a:cs typeface="Times New Roman"/>
              </a:rPr>
              <a:t>Міжнародна</a:t>
            </a:r>
            <a:r>
              <a:rPr lang="ru-RU" sz="2800" dirty="0">
                <a:ea typeface="Times New Roman"/>
                <a:cs typeface="Times New Roman"/>
              </a:rPr>
              <a:t> </a:t>
            </a:r>
            <a:r>
              <a:rPr lang="ru-RU" sz="2800" dirty="0" err="1">
                <a:ea typeface="Times New Roman"/>
                <a:cs typeface="Times New Roman"/>
              </a:rPr>
              <a:t>організація</a:t>
            </a:r>
            <a:r>
              <a:rPr lang="ru-RU" sz="2800" dirty="0">
                <a:ea typeface="Times New Roman"/>
                <a:cs typeface="Times New Roman"/>
              </a:rPr>
              <a:t> </a:t>
            </a:r>
            <a:r>
              <a:rPr lang="ru-RU" sz="2800" dirty="0" err="1">
                <a:ea typeface="Times New Roman"/>
                <a:cs typeface="Times New Roman"/>
              </a:rPr>
              <a:t>із</a:t>
            </a:r>
            <a:r>
              <a:rPr lang="ru-RU" sz="2800" dirty="0">
                <a:ea typeface="Times New Roman"/>
                <a:cs typeface="Times New Roman"/>
              </a:rPr>
              <a:t> </a:t>
            </a:r>
            <a:r>
              <a:rPr lang="ru-RU" sz="2800" dirty="0" err="1">
                <a:ea typeface="Times New Roman"/>
                <a:cs typeface="Times New Roman"/>
              </a:rPr>
              <a:t>стандартизації</a:t>
            </a:r>
            <a:r>
              <a:rPr lang="ru-RU" sz="2800" dirty="0">
                <a:ea typeface="Times New Roman"/>
                <a:cs typeface="Times New Roman"/>
              </a:rPr>
              <a:t> 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dirty="0" err="1">
                <a:ea typeface="Times New Roman"/>
                <a:cs typeface="Times New Roman"/>
              </a:rPr>
              <a:t>Стандарти</a:t>
            </a:r>
            <a:r>
              <a:rPr lang="ru-RU" sz="2800" dirty="0">
                <a:ea typeface="Times New Roman"/>
                <a:cs typeface="Times New Roman"/>
              </a:rPr>
              <a:t> </a:t>
            </a:r>
            <a:r>
              <a:rPr lang="en-US" sz="2800" dirty="0" smtClean="0">
                <a:ea typeface="Times New Roman"/>
                <a:cs typeface="Times New Roman"/>
              </a:rPr>
              <a:t>ISO</a:t>
            </a:r>
            <a:r>
              <a:rPr lang="uk-UA" sz="2800" dirty="0" smtClean="0">
                <a:ea typeface="Times New Roman"/>
                <a:cs typeface="Times New Roman"/>
              </a:rPr>
              <a:t>. 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uk-UA" sz="2800" dirty="0">
                <a:ea typeface="Times New Roman"/>
                <a:cs typeface="Times New Roman"/>
              </a:rPr>
              <a:t>Система управління якістю.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uk-UA" sz="2800" dirty="0">
                <a:ea typeface="Times New Roman"/>
                <a:cs typeface="Times New Roman"/>
              </a:rPr>
              <a:t>Інтегровані системи менеджменту.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715436" cy="1214446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cs typeface="Times New Roman" pitchFamily="18" charset="0"/>
              </a:rPr>
              <a:t>Етапи побудови системи   </a:t>
            </a:r>
            <a:br>
              <a:rPr lang="uk-UA" sz="3600" b="1" dirty="0" smtClean="0">
                <a:cs typeface="Times New Roman" pitchFamily="18" charset="0"/>
              </a:rPr>
            </a:br>
            <a:r>
              <a:rPr lang="uk-UA" sz="3600" b="1" dirty="0" smtClean="0">
                <a:cs typeface="Times New Roman" pitchFamily="18" charset="0"/>
              </a:rPr>
              <a:t>управління якістю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00100" y="2571744"/>
            <a:ext cx="3929090" cy="3286148"/>
          </a:xfrm>
        </p:spPr>
        <p:txBody>
          <a:bodyPr>
            <a:normAutofit/>
          </a:bodyPr>
          <a:lstStyle/>
          <a:p>
            <a:pPr marL="571500" indent="-571500">
              <a:buClr>
                <a:srgbClr val="066F74"/>
              </a:buClr>
              <a:buFont typeface="+mj-lt"/>
              <a:buAutoNum type="romanUcPeriod"/>
            </a:pPr>
            <a:r>
              <a:rPr lang="ru-RU" sz="3200" dirty="0" err="1" smtClean="0"/>
              <a:t>Розроблення</a:t>
            </a:r>
            <a:r>
              <a:rPr lang="ru-RU" sz="3200" dirty="0" smtClean="0"/>
              <a:t> </a:t>
            </a:r>
          </a:p>
          <a:p>
            <a:pPr marL="571500" indent="-571500">
              <a:buClr>
                <a:srgbClr val="066F74"/>
              </a:buClr>
              <a:buFont typeface="+mj-lt"/>
              <a:buAutoNum type="romanUcPeriod"/>
            </a:pPr>
            <a:r>
              <a:rPr lang="ru-RU" sz="3200" dirty="0" err="1" smtClean="0"/>
              <a:t>Впровадження</a:t>
            </a:r>
            <a:r>
              <a:rPr lang="ru-RU" sz="3200" dirty="0" smtClean="0"/>
              <a:t> </a:t>
            </a:r>
          </a:p>
          <a:p>
            <a:pPr marL="571500" indent="-571500">
              <a:buClr>
                <a:srgbClr val="066F74"/>
              </a:buClr>
              <a:buFont typeface="+mj-lt"/>
              <a:buAutoNum type="romanUcPeriod"/>
            </a:pPr>
            <a:r>
              <a:rPr lang="ru-RU" sz="3200" dirty="0" err="1" smtClean="0"/>
              <a:t>Сертифікація</a:t>
            </a:r>
            <a:r>
              <a:rPr lang="ru-RU" sz="3200" dirty="0" smtClean="0"/>
              <a:t> </a:t>
            </a:r>
          </a:p>
          <a:p>
            <a:pPr marL="571500" indent="-571500">
              <a:buClr>
                <a:srgbClr val="066F74"/>
              </a:buClr>
              <a:buFont typeface="+mj-lt"/>
              <a:buAutoNum type="romanUcPeriod"/>
            </a:pPr>
            <a:r>
              <a:rPr lang="ru-RU" sz="3200" dirty="0" err="1" smtClean="0"/>
              <a:t>Підтримання</a:t>
            </a:r>
            <a:endParaRPr lang="ru-RU" sz="3200" dirty="0" smtClean="0"/>
          </a:p>
          <a:p>
            <a:pPr marL="571500" indent="-571500">
              <a:buNone/>
            </a:pPr>
            <a:endParaRPr lang="uk-UA" sz="2800" dirty="0" smtClean="0"/>
          </a:p>
          <a:p>
            <a:pPr marL="571500" indent="-571500">
              <a:buNone/>
            </a:pPr>
            <a:endParaRPr lang="uk-UA" sz="2800" dirty="0" smtClean="0"/>
          </a:p>
          <a:p>
            <a:pPr marL="571500" indent="-571500">
              <a:buNone/>
            </a:pPr>
            <a:endParaRPr lang="ru-RU" sz="2800" dirty="0" smtClean="0"/>
          </a:p>
          <a:p>
            <a:pPr marL="571500" indent="-571500">
              <a:buNone/>
            </a:pP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1714488"/>
            <a:ext cx="5000660" cy="5143512"/>
          </a:xfrm>
        </p:spPr>
        <p:txBody>
          <a:bodyPr>
            <a:normAutofit/>
          </a:bodyPr>
          <a:lstStyle/>
          <a:p>
            <a:endParaRPr lang="uk-UA" sz="2800" dirty="0" smtClean="0"/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643182"/>
            <a:ext cx="2585864" cy="251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052736"/>
            <a:ext cx="8715436" cy="7331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cs typeface="Times New Roman" pitchFamily="18" charset="0"/>
              </a:rPr>
              <a:t>ПОРІВНЯННЯ СТАНДАРТІВ </a:t>
            </a:r>
            <a:r>
              <a:rPr lang="uk-UA" sz="3000" b="1" cap="all" dirty="0" smtClean="0">
                <a:ln/>
                <a:solidFill>
                  <a:srgbClr val="066F74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000" b="1" cap="all" dirty="0" smtClean="0">
                <a:ln/>
                <a:solidFill>
                  <a:srgbClr val="066F74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000" b="1" cap="all" dirty="0">
              <a:ln/>
              <a:solidFill>
                <a:srgbClr val="066F74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Стандарти належних практик (</a:t>
            </a:r>
            <a:r>
              <a:rPr lang="en-US" dirty="0" smtClean="0"/>
              <a:t>GXP) </a:t>
            </a:r>
            <a:r>
              <a:rPr lang="uk-UA" dirty="0" smtClean="0"/>
              <a:t>є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язковими</a:t>
            </a:r>
            <a:r>
              <a:rPr lang="uk-UA" dirty="0" smtClean="0"/>
              <a:t> до виконання та мають більш жорсткі процедурні та інфраструктурні вимоги ніж стандарти </a:t>
            </a:r>
            <a:r>
              <a:rPr lang="en-US" dirty="0" smtClean="0"/>
              <a:t>ISO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21</a:t>
            </a:fld>
            <a:endParaRPr lang="ru-RU"/>
          </a:p>
        </p:txBody>
      </p:sp>
      <p:pic>
        <p:nvPicPr>
          <p:cNvPr id="24578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gxp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437112"/>
            <a:ext cx="1512168" cy="1454134"/>
          </a:xfrm>
          <a:prstGeom prst="rect">
            <a:avLst/>
          </a:prstGeom>
          <a:noFill/>
        </p:spPr>
      </p:pic>
      <p:pic>
        <p:nvPicPr>
          <p:cNvPr id="24580" name="Picture 4" descr="is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379078"/>
            <a:ext cx="2016224" cy="1512168"/>
          </a:xfrm>
          <a:prstGeom prst="rect">
            <a:avLst/>
          </a:prstGeom>
          <a:noFill/>
        </p:spPr>
      </p:pic>
      <p:cxnSp>
        <p:nvCxnSpPr>
          <p:cNvPr id="6" name="Прямая со стрелкой 5"/>
          <p:cNvCxnSpPr/>
          <p:nvPr/>
        </p:nvCxnSpPr>
        <p:spPr>
          <a:xfrm>
            <a:off x="3923928" y="5164179"/>
            <a:ext cx="108012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24744"/>
            <a:ext cx="7344816" cy="1008112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ea typeface="Times New Roman"/>
              </a:rPr>
              <a:t>Інтегровані системи </a:t>
            </a:r>
            <a:r>
              <a:rPr lang="en-US" sz="3600" b="1" dirty="0" smtClean="0">
                <a:ea typeface="Times New Roman"/>
              </a:rPr>
              <a:t/>
            </a:r>
            <a:br>
              <a:rPr lang="en-US" sz="3600" b="1" dirty="0" smtClean="0">
                <a:ea typeface="Times New Roman"/>
              </a:rPr>
            </a:br>
            <a:r>
              <a:rPr lang="uk-UA" sz="3600" b="1" dirty="0" smtClean="0">
                <a:ea typeface="Times New Roman"/>
              </a:rPr>
              <a:t>управління якістю </a:t>
            </a:r>
            <a:endParaRPr lang="ru-RU" sz="3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225" y="2605881"/>
            <a:ext cx="6305550" cy="3048000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6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Autofit/>
          </a:bodyPr>
          <a:lstStyle/>
          <a:p>
            <a:r>
              <a:rPr lang="ru-RU" sz="3600" b="1" dirty="0" err="1">
                <a:ea typeface="Times New Roman"/>
              </a:rPr>
              <a:t>Основні</a:t>
            </a:r>
            <a:r>
              <a:rPr lang="ru-RU" sz="3600" b="1" dirty="0">
                <a:ea typeface="Times New Roman"/>
              </a:rPr>
              <a:t> </a:t>
            </a:r>
            <a:r>
              <a:rPr lang="ru-RU" sz="3600" b="1" dirty="0" err="1">
                <a:ea typeface="Times New Roman"/>
              </a:rPr>
              <a:t>підсистеми</a:t>
            </a:r>
            <a:r>
              <a:rPr lang="ru-RU" sz="3600" b="1" dirty="0">
                <a:ea typeface="Times New Roman"/>
              </a:rPr>
              <a:t> </a:t>
            </a:r>
            <a:r>
              <a:rPr lang="ru-RU" sz="3600" b="1" dirty="0" smtClean="0">
                <a:ea typeface="Times New Roman"/>
              </a:rPr>
              <a:t/>
            </a:r>
            <a:br>
              <a:rPr lang="ru-RU" sz="3600" b="1" dirty="0" smtClean="0">
                <a:ea typeface="Times New Roman"/>
              </a:rPr>
            </a:br>
            <a:r>
              <a:rPr lang="ru-RU" sz="3600" b="1" dirty="0" err="1" smtClean="0">
                <a:ea typeface="Times New Roman"/>
              </a:rPr>
              <a:t>інтегрованих</a:t>
            </a:r>
            <a:r>
              <a:rPr lang="ru-RU" sz="3600" b="1" dirty="0" smtClean="0">
                <a:ea typeface="Times New Roman"/>
              </a:rPr>
              <a:t> </a:t>
            </a:r>
            <a:r>
              <a:rPr lang="ru-RU" sz="3600" b="1" dirty="0">
                <a:ea typeface="Times New Roman"/>
              </a:rPr>
              <a:t>систем менеджменту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320480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400" dirty="0" smtClean="0">
                <a:ea typeface="Times New Roman"/>
                <a:cs typeface="Times New Roman"/>
              </a:rPr>
              <a:t>менеджмент </a:t>
            </a:r>
            <a:r>
              <a:rPr lang="ru-RU" sz="3400" dirty="0" err="1">
                <a:ea typeface="Times New Roman"/>
                <a:cs typeface="Times New Roman"/>
              </a:rPr>
              <a:t>якості</a:t>
            </a:r>
            <a:r>
              <a:rPr lang="ru-RU" sz="3400" dirty="0">
                <a:ea typeface="Times New Roman"/>
                <a:cs typeface="Times New Roman"/>
              </a:rPr>
              <a:t>, </a:t>
            </a:r>
            <a:endParaRPr lang="ru-RU" sz="3400" dirty="0" smtClean="0"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400" dirty="0" err="1" smtClean="0">
                <a:ea typeface="Times New Roman"/>
                <a:cs typeface="Times New Roman"/>
              </a:rPr>
              <a:t>екологічний</a:t>
            </a:r>
            <a:r>
              <a:rPr lang="ru-RU" sz="3400" dirty="0" smtClean="0">
                <a:ea typeface="Times New Roman"/>
                <a:cs typeface="Times New Roman"/>
              </a:rPr>
              <a:t> менеджмент, </a:t>
            </a:r>
          </a:p>
          <a:p>
            <a:pPr indent="450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400" dirty="0" smtClean="0">
                <a:ea typeface="Times New Roman"/>
                <a:cs typeface="Times New Roman"/>
              </a:rPr>
              <a:t>менеджмент </a:t>
            </a:r>
            <a:r>
              <a:rPr lang="ru-RU" sz="3400" dirty="0" err="1">
                <a:ea typeface="Times New Roman"/>
                <a:cs typeface="Times New Roman"/>
              </a:rPr>
              <a:t>виробничої</a:t>
            </a:r>
            <a:r>
              <a:rPr lang="ru-RU" sz="3400" dirty="0">
                <a:ea typeface="Times New Roman"/>
                <a:cs typeface="Times New Roman"/>
              </a:rPr>
              <a:t> </a:t>
            </a:r>
            <a:r>
              <a:rPr lang="ru-RU" sz="3400" dirty="0" err="1">
                <a:ea typeface="Times New Roman"/>
                <a:cs typeface="Times New Roman"/>
              </a:rPr>
              <a:t>безпеки</a:t>
            </a:r>
            <a:r>
              <a:rPr lang="ru-RU" sz="3400" dirty="0">
                <a:ea typeface="Times New Roman"/>
                <a:cs typeface="Times New Roman"/>
              </a:rPr>
              <a:t> і </a:t>
            </a:r>
            <a:r>
              <a:rPr lang="ru-RU" sz="3400" dirty="0" err="1">
                <a:ea typeface="Times New Roman"/>
                <a:cs typeface="Times New Roman"/>
              </a:rPr>
              <a:t>охорони</a:t>
            </a:r>
            <a:r>
              <a:rPr lang="ru-RU" sz="3400" dirty="0">
                <a:ea typeface="Times New Roman"/>
                <a:cs typeface="Times New Roman"/>
              </a:rPr>
              <a:t> </a:t>
            </a:r>
            <a:r>
              <a:rPr lang="ru-RU" sz="3400" dirty="0" err="1">
                <a:ea typeface="Times New Roman"/>
                <a:cs typeface="Times New Roman"/>
              </a:rPr>
              <a:t>праці</a:t>
            </a:r>
            <a:r>
              <a:rPr lang="ru-RU" sz="3400" dirty="0">
                <a:ea typeface="Times New Roman"/>
                <a:cs typeface="Times New Roman"/>
              </a:rPr>
              <a:t>; </a:t>
            </a:r>
            <a:endParaRPr lang="ru-RU" sz="3400" dirty="0" smtClean="0"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400" dirty="0" err="1" smtClean="0">
                <a:ea typeface="Times New Roman"/>
                <a:cs typeface="Times New Roman"/>
              </a:rPr>
              <a:t>управління</a:t>
            </a:r>
            <a:r>
              <a:rPr lang="ru-RU" sz="3400" dirty="0" smtClean="0">
                <a:ea typeface="Times New Roman"/>
                <a:cs typeface="Times New Roman"/>
              </a:rPr>
              <a:t> </a:t>
            </a:r>
            <a:r>
              <a:rPr lang="ru-RU" sz="3400" dirty="0">
                <a:ea typeface="Times New Roman"/>
                <a:cs typeface="Times New Roman"/>
              </a:rPr>
              <a:t>проектами </a:t>
            </a:r>
            <a:endParaRPr lang="ru-RU" sz="3400" dirty="0" smtClean="0"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400" dirty="0" smtClean="0">
                <a:ea typeface="Times New Roman"/>
                <a:cs typeface="Times New Roman"/>
              </a:rPr>
              <a:t>менеджмент </a:t>
            </a:r>
            <a:r>
              <a:rPr lang="ru-RU" sz="3400" dirty="0" err="1">
                <a:ea typeface="Times New Roman"/>
                <a:cs typeface="Times New Roman"/>
              </a:rPr>
              <a:t>інформаційної</a:t>
            </a:r>
            <a:r>
              <a:rPr lang="ru-RU" sz="3400" dirty="0">
                <a:ea typeface="Times New Roman"/>
                <a:cs typeface="Times New Roman"/>
              </a:rPr>
              <a:t> </a:t>
            </a:r>
            <a:r>
              <a:rPr lang="ru-RU" sz="3400" dirty="0" err="1" smtClean="0">
                <a:ea typeface="Times New Roman"/>
                <a:cs typeface="Times New Roman"/>
              </a:rPr>
              <a:t>безпеки</a:t>
            </a:r>
            <a:endParaRPr lang="ru-RU" sz="34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6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643050"/>
            <a:ext cx="8001056" cy="488229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</a:pPr>
            <a:r>
              <a:rPr lang="uk-UA" sz="3200" b="1" i="1" dirty="0" smtClean="0">
                <a:cs typeface="Times New Roman" pitchFamily="18" charset="0"/>
              </a:rPr>
              <a:t>Якість</a:t>
            </a:r>
            <a:r>
              <a:rPr lang="uk-UA" sz="3200" dirty="0" smtClean="0">
                <a:cs typeface="Times New Roman" pitchFamily="18" charset="0"/>
              </a:rPr>
              <a:t> - сукупність характеристик об'єкта, що стосуються його здатності задовольняти встановлені й передбачувані потреби </a:t>
            </a:r>
          </a:p>
          <a:p>
            <a:pPr algn="just">
              <a:lnSpc>
                <a:spcPct val="120000"/>
              </a:lnSpc>
              <a:buNone/>
            </a:pPr>
            <a:r>
              <a:rPr lang="uk-UA" sz="2900" dirty="0" smtClean="0">
                <a:cs typeface="Times New Roman" pitchFamily="18" charset="0"/>
              </a:rPr>
              <a:t>	</a:t>
            </a:r>
            <a:r>
              <a:rPr lang="ru-RU" sz="2900" dirty="0" smtClean="0">
                <a:cs typeface="Times New Roman" pitchFamily="18" charset="0"/>
              </a:rPr>
              <a:t>(</a:t>
            </a:r>
            <a:r>
              <a:rPr lang="ru-RU" sz="2900" b="1" i="1" dirty="0" smtClean="0">
                <a:cs typeface="Times New Roman" pitchFamily="18" charset="0"/>
              </a:rPr>
              <a:t>ISO </a:t>
            </a:r>
            <a:r>
              <a:rPr lang="ru-RU" sz="2900" b="1" i="1" dirty="0" err="1" smtClean="0">
                <a:cs typeface="Times New Roman" pitchFamily="18" charset="0"/>
              </a:rPr>
              <a:t>серії</a:t>
            </a:r>
            <a:r>
              <a:rPr lang="ru-RU" sz="2900" b="1" i="1" dirty="0" smtClean="0">
                <a:cs typeface="Times New Roman" pitchFamily="18" charset="0"/>
              </a:rPr>
              <a:t> 9000</a:t>
            </a:r>
            <a:r>
              <a:rPr lang="ru-RU" sz="2900" dirty="0" smtClean="0">
                <a:cs typeface="Times New Roman" pitchFamily="18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ru-RU" sz="3200" b="1" i="1" dirty="0" err="1" smtClean="0">
                <a:cs typeface="Times New Roman" pitchFamily="18" charset="0"/>
              </a:rPr>
              <a:t>Якість</a:t>
            </a:r>
            <a:r>
              <a:rPr lang="ru-RU" sz="3200" dirty="0" smtClean="0">
                <a:cs typeface="Times New Roman" pitchFamily="18" charset="0"/>
              </a:rPr>
              <a:t> – </a:t>
            </a:r>
            <a:r>
              <a:rPr lang="ru-RU" sz="3200" dirty="0" err="1" smtClean="0">
                <a:cs typeface="Times New Roman" pitchFamily="18" charset="0"/>
              </a:rPr>
              <a:t>ступінь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відповідності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u="sng" dirty="0" err="1" smtClean="0">
                <a:cs typeface="Times New Roman" pitchFamily="18" charset="0"/>
              </a:rPr>
              <a:t>продукції</a:t>
            </a:r>
            <a:r>
              <a:rPr lang="ru-RU" sz="3200" dirty="0" smtClean="0">
                <a:cs typeface="Times New Roman" pitchFamily="18" charset="0"/>
              </a:rPr>
              <a:t>, </a:t>
            </a:r>
            <a:r>
              <a:rPr lang="ru-RU" sz="3200" u="sng" dirty="0" err="1" smtClean="0">
                <a:cs typeface="Times New Roman" pitchFamily="18" charset="0"/>
              </a:rPr>
              <a:t>системи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або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u="sng" dirty="0" err="1" smtClean="0">
                <a:cs typeface="Times New Roman" pitchFamily="18" charset="0"/>
              </a:rPr>
              <a:t>процесу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встановленим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вимогам</a:t>
            </a:r>
            <a:r>
              <a:rPr lang="ru-RU" sz="3200" dirty="0" smtClean="0">
                <a:cs typeface="Times New Roman" pitchFamily="18" charset="0"/>
              </a:rPr>
              <a:t>  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2900" dirty="0" smtClean="0">
                <a:cs typeface="Times New Roman" pitchFamily="18" charset="0"/>
              </a:rPr>
              <a:t>	</a:t>
            </a:r>
            <a:r>
              <a:rPr lang="en-GB" sz="2900" dirty="0" smtClean="0">
                <a:cs typeface="Times New Roman" pitchFamily="18" charset="0"/>
              </a:rPr>
              <a:t>(</a:t>
            </a:r>
            <a:r>
              <a:rPr lang="en-GB" sz="2900" b="1" i="1" dirty="0" smtClean="0">
                <a:cs typeface="Times New Roman" pitchFamily="18" charset="0"/>
              </a:rPr>
              <a:t>ICH Q6a</a:t>
            </a:r>
            <a:r>
              <a:rPr lang="en-GB" sz="2900" dirty="0" smtClean="0">
                <a:cs typeface="Times New Roman" pitchFamily="18" charset="0"/>
              </a:rPr>
              <a:t>)</a:t>
            </a:r>
            <a:endParaRPr lang="ru-RU" sz="2900" dirty="0" smtClean="0">
              <a:cs typeface="Times New Roman" pitchFamily="18" charset="0"/>
            </a:endParaRP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704088"/>
            <a:ext cx="7355160" cy="780696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Поняття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якості</a:t>
            </a:r>
            <a:endParaRPr lang="ru-RU" sz="3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04088"/>
            <a:ext cx="8358246" cy="938962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04617B">
                    <a:lumMod val="75000"/>
                  </a:srgbClr>
                </a:solidFill>
                <a:ea typeface="Times New Roman"/>
                <a:cs typeface="Times New Roman"/>
              </a:rPr>
              <a:t>Зовнішні</a:t>
            </a:r>
            <a:r>
              <a:rPr lang="ru-RU" sz="3600" b="1" dirty="0" smtClean="0">
                <a:solidFill>
                  <a:srgbClr val="04617B">
                    <a:lumMod val="75000"/>
                  </a:srgbClr>
                </a:solidFill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rgbClr val="04617B">
                    <a:lumMod val="75000"/>
                  </a:srgbClr>
                </a:solidFill>
                <a:ea typeface="Times New Roman"/>
                <a:cs typeface="Times New Roman"/>
              </a:rPr>
              <a:t>фактори</a:t>
            </a:r>
            <a:r>
              <a:rPr lang="ru-RU" sz="3600" b="1" dirty="0">
                <a:solidFill>
                  <a:srgbClr val="04617B">
                    <a:lumMod val="75000"/>
                  </a:srgbClr>
                </a:solidFill>
                <a:ea typeface="Times New Roman"/>
                <a:cs typeface="Times New Roman"/>
              </a:rPr>
              <a:t> </a:t>
            </a:r>
            <a:r>
              <a:rPr lang="ru-RU" sz="3600" b="1" dirty="0" err="1">
                <a:solidFill>
                  <a:srgbClr val="04617B">
                    <a:lumMod val="75000"/>
                  </a:srgbClr>
                </a:solidFill>
                <a:ea typeface="Times New Roman"/>
                <a:cs typeface="Times New Roman"/>
              </a:rPr>
              <a:t>забезпечення</a:t>
            </a:r>
            <a:r>
              <a:rPr lang="ru-RU" sz="3600" b="1" dirty="0">
                <a:solidFill>
                  <a:srgbClr val="04617B">
                    <a:lumMod val="75000"/>
                  </a:srgbClr>
                </a:solidFill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rgbClr val="04617B">
                    <a:lumMod val="75000"/>
                  </a:srgbClr>
                </a:solidFill>
                <a:ea typeface="Times New Roman"/>
                <a:cs typeface="Times New Roman"/>
              </a:rPr>
              <a:t>якості</a:t>
            </a:r>
            <a:r>
              <a:rPr lang="ru-RU" sz="3600" b="1" dirty="0">
                <a:solidFill>
                  <a:srgbClr val="04617B">
                    <a:lumMod val="75000"/>
                  </a:srgbClr>
                </a:solidFill>
                <a:ea typeface="Times New Roman"/>
                <a:cs typeface="Times New Roman"/>
              </a:rPr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 marL="342900" lvl="0" indent="361950" algn="just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SzPct val="100000"/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3200" dirty="0" err="1">
                <a:ea typeface="Times New Roman"/>
                <a:cs typeface="Times New Roman"/>
              </a:rPr>
              <a:t>Вимоги</a:t>
            </a:r>
            <a:r>
              <a:rPr lang="ru-RU" sz="3200" dirty="0">
                <a:ea typeface="Times New Roman"/>
                <a:cs typeface="Times New Roman"/>
              </a:rPr>
              <a:t> до </a:t>
            </a:r>
            <a:r>
              <a:rPr lang="ru-RU" sz="3200" dirty="0" smtClean="0">
                <a:ea typeface="Times New Roman"/>
                <a:cs typeface="Times New Roman"/>
              </a:rPr>
              <a:t>якості</a:t>
            </a:r>
            <a:endParaRPr lang="ru-RU" sz="3200" dirty="0">
              <a:latin typeface="Calibri"/>
              <a:ea typeface="Times New Roman"/>
              <a:cs typeface="Times New Roman"/>
            </a:endParaRPr>
          </a:p>
          <a:p>
            <a:pPr marL="342900" lvl="0" indent="361950" algn="just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SzPct val="100000"/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3200" dirty="0" err="1">
                <a:ea typeface="Times New Roman"/>
                <a:cs typeface="Times New Roman"/>
              </a:rPr>
              <a:t>Постачальники</a:t>
            </a:r>
            <a:r>
              <a:rPr lang="ru-RU" sz="3200" dirty="0">
                <a:ea typeface="Times New Roman"/>
                <a:cs typeface="Times New Roman"/>
              </a:rPr>
              <a:t> </a:t>
            </a:r>
            <a:r>
              <a:rPr lang="ru-RU" sz="3200" dirty="0" err="1">
                <a:ea typeface="Times New Roman"/>
                <a:cs typeface="Times New Roman"/>
              </a:rPr>
              <a:t>капіталу</a:t>
            </a:r>
            <a:r>
              <a:rPr lang="ru-RU" sz="3200" dirty="0">
                <a:ea typeface="Times New Roman"/>
                <a:cs typeface="Times New Roman"/>
              </a:rPr>
              <a:t>, </a:t>
            </a:r>
            <a:r>
              <a:rPr lang="ru-RU" sz="3200" dirty="0" err="1">
                <a:ea typeface="Times New Roman"/>
                <a:cs typeface="Times New Roman"/>
              </a:rPr>
              <a:t>трудових</a:t>
            </a:r>
            <a:r>
              <a:rPr lang="ru-RU" sz="3200" dirty="0">
                <a:ea typeface="Times New Roman"/>
                <a:cs typeface="Times New Roman"/>
              </a:rPr>
              <a:t> </a:t>
            </a:r>
            <a:r>
              <a:rPr lang="ru-RU" sz="3200" dirty="0" err="1">
                <a:ea typeface="Times New Roman"/>
                <a:cs typeface="Times New Roman"/>
              </a:rPr>
              <a:t>ресурсів</a:t>
            </a:r>
            <a:r>
              <a:rPr lang="ru-RU" sz="3200" dirty="0">
                <a:ea typeface="Times New Roman"/>
                <a:cs typeface="Times New Roman"/>
              </a:rPr>
              <a:t>, </a:t>
            </a:r>
            <a:r>
              <a:rPr lang="ru-RU" sz="3200" dirty="0" err="1">
                <a:ea typeface="Times New Roman"/>
                <a:cs typeface="Times New Roman"/>
              </a:rPr>
              <a:t>матеріалів</a:t>
            </a:r>
            <a:r>
              <a:rPr lang="ru-RU" sz="3200" dirty="0">
                <a:ea typeface="Times New Roman"/>
                <a:cs typeface="Times New Roman"/>
              </a:rPr>
              <a:t>, </a:t>
            </a:r>
            <a:r>
              <a:rPr lang="ru-RU" sz="3200" dirty="0" err="1">
                <a:ea typeface="Times New Roman"/>
                <a:cs typeface="Times New Roman"/>
              </a:rPr>
              <a:t>енергії</a:t>
            </a:r>
            <a:r>
              <a:rPr lang="ru-RU" sz="3200" dirty="0">
                <a:ea typeface="Times New Roman"/>
                <a:cs typeface="Times New Roman"/>
              </a:rPr>
              <a:t>, </a:t>
            </a:r>
            <a:r>
              <a:rPr lang="ru-RU" sz="3200" dirty="0" err="1" smtClean="0">
                <a:ea typeface="Times New Roman"/>
                <a:cs typeface="Times New Roman"/>
              </a:rPr>
              <a:t>послуг</a:t>
            </a:r>
            <a:endParaRPr lang="ru-RU" sz="3200" dirty="0">
              <a:latin typeface="Calibri"/>
              <a:ea typeface="Times New Roman"/>
              <a:cs typeface="Times New Roman"/>
            </a:endParaRPr>
          </a:p>
          <a:p>
            <a:pPr marL="342900" lvl="0" indent="361950" algn="just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SzPct val="100000"/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3200" dirty="0" err="1">
                <a:ea typeface="Times New Roman"/>
                <a:cs typeface="Times New Roman"/>
              </a:rPr>
              <a:t>Законодавство</a:t>
            </a:r>
            <a:r>
              <a:rPr lang="ru-RU" sz="3200" dirty="0">
                <a:ea typeface="Times New Roman"/>
                <a:cs typeface="Times New Roman"/>
              </a:rPr>
              <a:t> у </a:t>
            </a:r>
            <a:r>
              <a:rPr lang="ru-RU" sz="3200" dirty="0" err="1">
                <a:ea typeface="Times New Roman"/>
                <a:cs typeface="Times New Roman"/>
              </a:rPr>
              <a:t>сфері</a:t>
            </a:r>
            <a:r>
              <a:rPr lang="ru-RU" sz="3200" dirty="0">
                <a:ea typeface="Times New Roman"/>
                <a:cs typeface="Times New Roman"/>
              </a:rPr>
              <a:t> якості та робота </a:t>
            </a:r>
            <a:r>
              <a:rPr lang="ru-RU" sz="3200" dirty="0" err="1">
                <a:ea typeface="Times New Roman"/>
                <a:cs typeface="Times New Roman"/>
              </a:rPr>
              <a:t>державних</a:t>
            </a:r>
            <a:r>
              <a:rPr lang="ru-RU" sz="3200" dirty="0">
                <a:ea typeface="Times New Roman"/>
                <a:cs typeface="Times New Roman"/>
              </a:rPr>
              <a:t> </a:t>
            </a:r>
            <a:r>
              <a:rPr lang="ru-RU" sz="3200" dirty="0" err="1" smtClean="0">
                <a:ea typeface="Times New Roman"/>
                <a:cs typeface="Times New Roman"/>
              </a:rPr>
              <a:t>органів</a:t>
            </a:r>
            <a:endParaRPr lang="ru-RU" sz="3200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2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6672"/>
            <a:ext cx="8358246" cy="1595006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Внутрішні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фактори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 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забезпечення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якості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2214554"/>
            <a:ext cx="7892380" cy="3950750"/>
          </a:xfrm>
        </p:spPr>
        <p:txBody>
          <a:bodyPr>
            <a:noAutofit/>
          </a:bodyPr>
          <a:lstStyle/>
          <a:p>
            <a:pPr marL="0" lvl="0" indent="704850" algn="just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Tx/>
              <a:buFont typeface="Wingdings" pitchFamily="2" charset="2"/>
              <a:buChar char="Ø"/>
            </a:pPr>
            <a:r>
              <a:rPr lang="ru-RU" sz="3200" dirty="0" err="1">
                <a:solidFill>
                  <a:prstClr val="black"/>
                </a:solidFill>
                <a:ea typeface="Times New Roman"/>
                <a:cs typeface="Times New Roman"/>
              </a:rPr>
              <a:t>Сучасна</a:t>
            </a:r>
            <a:r>
              <a:rPr lang="ru-RU" sz="3200" dirty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ru-RU" sz="3200" dirty="0" err="1">
                <a:solidFill>
                  <a:prstClr val="black"/>
                </a:solidFill>
                <a:ea typeface="Times New Roman"/>
                <a:cs typeface="Times New Roman"/>
              </a:rPr>
              <a:t>матеріальна</a:t>
            </a:r>
            <a:r>
              <a:rPr lang="ru-RU" sz="3200" dirty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ru-RU" sz="3200" dirty="0" smtClean="0">
                <a:solidFill>
                  <a:prstClr val="black"/>
                </a:solidFill>
                <a:ea typeface="Times New Roman"/>
                <a:cs typeface="Times New Roman"/>
              </a:rPr>
              <a:t>база</a:t>
            </a:r>
          </a:p>
          <a:p>
            <a:pPr marL="0" lvl="0" indent="704850" algn="just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Tx/>
              <a:buFont typeface="Wingdings" pitchFamily="2" charset="2"/>
              <a:buChar char="Ø"/>
            </a:pPr>
            <a:r>
              <a:rPr lang="ru-RU" sz="32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Застосування</a:t>
            </a:r>
            <a:r>
              <a:rPr lang="ru-RU" sz="3200" dirty="0" smtClean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ru-RU" sz="3200" dirty="0" err="1">
                <a:solidFill>
                  <a:prstClr val="black"/>
                </a:solidFill>
                <a:ea typeface="Times New Roman"/>
                <a:cs typeface="Times New Roman"/>
              </a:rPr>
              <a:t>передових</a:t>
            </a:r>
            <a:r>
              <a:rPr lang="ru-RU" sz="3200" dirty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технологій</a:t>
            </a:r>
            <a:endParaRPr lang="ru-RU" sz="3200" dirty="0" smtClean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marL="0" lvl="0" indent="704850" algn="just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Tx/>
              <a:buFont typeface="Wingdings" pitchFamily="2" charset="2"/>
              <a:buChar char="Ø"/>
            </a:pPr>
            <a:r>
              <a:rPr lang="ru-RU" sz="32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Ефективний</a:t>
            </a:r>
            <a:r>
              <a:rPr lang="ru-RU" sz="3200" dirty="0" smtClean="0">
                <a:solidFill>
                  <a:prstClr val="black"/>
                </a:solidFill>
                <a:ea typeface="Times New Roman"/>
                <a:cs typeface="Times New Roman"/>
              </a:rPr>
              <a:t> менеджмент </a:t>
            </a:r>
          </a:p>
          <a:p>
            <a:pPr marL="0" lvl="0" indent="704850" algn="just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Tx/>
              <a:buFont typeface="Wingdings" pitchFamily="2" charset="2"/>
              <a:buChar char="Ø"/>
            </a:pPr>
            <a:r>
              <a:rPr lang="ru-RU" sz="3200" dirty="0" err="1" smtClean="0">
                <a:solidFill>
                  <a:prstClr val="black"/>
                </a:solidFill>
                <a:ea typeface="Times New Roman"/>
                <a:cs typeface="Times New Roman"/>
              </a:rPr>
              <a:t>Кваліфікований</a:t>
            </a:r>
            <a:r>
              <a:rPr lang="ru-RU" sz="3200" dirty="0" smtClean="0">
                <a:solidFill>
                  <a:prstClr val="black"/>
                </a:solidFill>
                <a:ea typeface="Times New Roman"/>
                <a:cs typeface="Times New Roman"/>
              </a:rPr>
              <a:t> персонал</a:t>
            </a:r>
            <a:endParaRPr lang="ru-RU" sz="32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4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542928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err="1" smtClean="0">
                <a:cs typeface="Times New Roman" pitchFamily="18" charset="0"/>
              </a:rPr>
              <a:t>придатність</a:t>
            </a:r>
            <a:r>
              <a:rPr lang="ru-RU" sz="3200" dirty="0" smtClean="0">
                <a:cs typeface="Times New Roman" pitchFamily="18" charset="0"/>
              </a:rPr>
              <a:t>  л</a:t>
            </a:r>
            <a:r>
              <a:rPr lang="uk-UA" sz="3200" dirty="0" err="1" smtClean="0">
                <a:cs typeface="Times New Roman" pitchFamily="18" charset="0"/>
              </a:rPr>
              <a:t>ікарського</a:t>
            </a:r>
            <a:r>
              <a:rPr lang="uk-UA" sz="3200" dirty="0" smtClean="0">
                <a:cs typeface="Times New Roman" pitchFamily="18" charset="0"/>
              </a:rPr>
              <a:t> засобу </a:t>
            </a:r>
            <a:r>
              <a:rPr lang="ru-RU" sz="3200" dirty="0" smtClean="0">
                <a:cs typeface="Times New Roman" pitchFamily="18" charset="0"/>
              </a:rPr>
              <a:t>до </a:t>
            </a:r>
            <a:r>
              <a:rPr lang="ru-RU" sz="3200" dirty="0" err="1" smtClean="0">
                <a:cs typeface="Times New Roman" pitchFamily="18" charset="0"/>
              </a:rPr>
              <a:t>призначеного</a:t>
            </a:r>
            <a:r>
              <a:rPr lang="ru-RU" sz="3200" dirty="0" smtClean="0">
                <a:cs typeface="Times New Roman" pitchFamily="18" charset="0"/>
              </a:rPr>
              <a:t> використання та </a:t>
            </a:r>
            <a:r>
              <a:rPr lang="ru-RU" sz="3200" dirty="0" err="1" smtClean="0">
                <a:cs typeface="Times New Roman" pitchFamily="18" charset="0"/>
              </a:rPr>
              <a:t>відповідність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усім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вимогам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національної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реєстрації</a:t>
            </a:r>
            <a:r>
              <a:rPr lang="ru-RU" sz="3200" dirty="0" smtClean="0">
                <a:cs typeface="Times New Roman" pitchFamily="18" charset="0"/>
              </a:rPr>
              <a:t>, а </a:t>
            </a:r>
            <a:r>
              <a:rPr lang="ru-RU" sz="3200" dirty="0" err="1" smtClean="0">
                <a:cs typeface="Times New Roman" pitchFamily="18" charset="0"/>
              </a:rPr>
              <a:t>також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здатність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спричиняти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передбачений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терапевтичний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або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профілактичний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ефект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після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застосування</a:t>
            </a:r>
            <a:r>
              <a:rPr lang="ru-RU" sz="3200" dirty="0" smtClean="0">
                <a:cs typeface="Times New Roman" pitchFamily="18" charset="0"/>
              </a:rPr>
              <a:t> </a:t>
            </a:r>
            <a:r>
              <a:rPr lang="ru-RU" sz="3200" dirty="0" err="1" smtClean="0">
                <a:cs typeface="Times New Roman" pitchFamily="18" charset="0"/>
              </a:rPr>
              <a:t>однакових</a:t>
            </a:r>
            <a:r>
              <a:rPr lang="ru-RU" sz="3200" dirty="0" smtClean="0">
                <a:cs typeface="Times New Roman" pitchFamily="18" charset="0"/>
              </a:rPr>
              <a:t> </a:t>
            </a:r>
          </a:p>
          <a:p>
            <a:pPr marL="273050" indent="-7938">
              <a:lnSpc>
                <a:spcPct val="120000"/>
              </a:lnSpc>
              <a:buNone/>
            </a:pPr>
            <a:r>
              <a:rPr lang="ru-RU" sz="3200" dirty="0" err="1" smtClean="0">
                <a:cs typeface="Times New Roman" pitchFamily="18" charset="0"/>
              </a:rPr>
              <a:t>дозованих</a:t>
            </a:r>
            <a:r>
              <a:rPr lang="ru-RU" sz="3200" dirty="0" smtClean="0">
                <a:cs typeface="Times New Roman" pitchFamily="18" charset="0"/>
              </a:rPr>
              <a:t> форм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>
                <a:cs typeface="Times New Roman" pitchFamily="18" charset="0"/>
              </a:rPr>
              <a:t>	</a:t>
            </a:r>
            <a:r>
              <a:rPr lang="ru-RU" b="1" dirty="0" smtClean="0">
                <a:cs typeface="Times New Roman" pitchFamily="18" charset="0"/>
              </a:rPr>
              <a:t>	</a:t>
            </a:r>
            <a:r>
              <a:rPr lang="ru-RU" dirty="0" smtClean="0">
                <a:cs typeface="Times New Roman" pitchFamily="18" charset="0"/>
              </a:rPr>
              <a:t>(ВООЗ, 1992).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28604"/>
            <a:ext cx="7715200" cy="785818"/>
          </a:xfrm>
        </p:spPr>
        <p:txBody>
          <a:bodyPr>
            <a:normAutofit/>
          </a:bodyPr>
          <a:lstStyle/>
          <a:p>
            <a:r>
              <a:rPr lang="ru-RU" sz="3600" b="1" dirty="0" err="1">
                <a:cs typeface="Times New Roman" pitchFamily="18" charset="0"/>
              </a:rPr>
              <a:t>Якість</a:t>
            </a:r>
            <a:r>
              <a:rPr lang="ru-RU" sz="3600" b="1" dirty="0">
                <a:cs typeface="Times New Roman" pitchFamily="18" charset="0"/>
              </a:rPr>
              <a:t> </a:t>
            </a:r>
            <a:r>
              <a:rPr lang="ru-RU" sz="3600" b="1" dirty="0" err="1">
                <a:cs typeface="Times New Roman" pitchFamily="18" charset="0"/>
              </a:rPr>
              <a:t>лікарського</a:t>
            </a:r>
            <a:r>
              <a:rPr lang="ru-RU" sz="3600" b="1" dirty="0">
                <a:cs typeface="Times New Roman" pitchFamily="18" charset="0"/>
              </a:rPr>
              <a:t> </a:t>
            </a:r>
            <a:r>
              <a:rPr lang="ru-RU" sz="3600" b="1" dirty="0" err="1">
                <a:cs typeface="Times New Roman" pitchFamily="18" charset="0"/>
              </a:rPr>
              <a:t>засобу</a:t>
            </a:r>
            <a:r>
              <a:rPr lang="ru-RU" sz="3600" b="1" dirty="0">
                <a:cs typeface="Times New Roman" pitchFamily="18" charset="0"/>
              </a:rPr>
              <a:t> </a:t>
            </a:r>
            <a:endParaRPr lang="ru-RU" sz="3600" dirty="0"/>
          </a:p>
        </p:txBody>
      </p:sp>
      <p:pic>
        <p:nvPicPr>
          <p:cNvPr id="6" name="Рисунок 5" descr="kachestvo-lekarst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804180"/>
            <a:ext cx="2714644" cy="16966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620323"/>
              </p:ext>
            </p:extLst>
          </p:nvPr>
        </p:nvGraphicFramePr>
        <p:xfrm>
          <a:off x="179512" y="500612"/>
          <a:ext cx="8784976" cy="6240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088313"/>
              </p:ext>
            </p:extLst>
          </p:nvPr>
        </p:nvGraphicFramePr>
        <p:xfrm>
          <a:off x="214282" y="642918"/>
          <a:ext cx="8715436" cy="5929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36712"/>
            <a:ext cx="8686800" cy="5832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b="1" i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b="1" dirty="0" smtClean="0">
                <a:ln w="6350">
                  <a:noFill/>
                </a:ln>
                <a:solidFill>
                  <a:schemeClr val="tx2"/>
                </a:solidFill>
                <a:cs typeface="Times New Roman" pitchFamily="18" charset="0"/>
              </a:rPr>
              <a:t>C</a:t>
            </a:r>
            <a:r>
              <a:rPr lang="uk-UA" sz="3400" b="1" dirty="0" err="1" smtClean="0">
                <a:ln w="6350">
                  <a:noFill/>
                </a:ln>
                <a:solidFill>
                  <a:schemeClr val="tx2"/>
                </a:solidFill>
                <a:cs typeface="Times New Roman" pitchFamily="18" charset="0"/>
              </a:rPr>
              <a:t>тандарти</a:t>
            </a:r>
            <a:r>
              <a:rPr lang="uk-UA" sz="3400" b="1" dirty="0" smtClean="0">
                <a:ln w="6350">
                  <a:noFill/>
                </a:ln>
                <a:solidFill>
                  <a:schemeClr val="tx2"/>
                </a:solidFill>
                <a:cs typeface="Times New Roman" pitchFamily="18" charset="0"/>
              </a:rPr>
              <a:t> належних практик (</a:t>
            </a:r>
            <a:r>
              <a:rPr lang="en-US" sz="3400" b="1" dirty="0" smtClean="0">
                <a:ln w="6350">
                  <a:noFill/>
                </a:ln>
                <a:solidFill>
                  <a:schemeClr val="tx2"/>
                </a:solidFill>
                <a:cs typeface="Times New Roman" pitchFamily="18" charset="0"/>
              </a:rPr>
              <a:t>GXP</a:t>
            </a:r>
            <a:r>
              <a:rPr lang="en-US" sz="3200" b="1" dirty="0" smtClean="0">
                <a:ln w="6350">
                  <a:noFill/>
                </a:ln>
                <a:solidFill>
                  <a:schemeClr val="tx2"/>
                </a:solidFill>
                <a:cs typeface="Times New Roman" pitchFamily="18" charset="0"/>
              </a:rPr>
              <a:t>)</a:t>
            </a:r>
            <a:endParaRPr lang="uk-UA" sz="3200" b="1" dirty="0" smtClean="0">
              <a:ln w="6350">
                <a:noFill/>
              </a:ln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3200" b="1" i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3200" b="1" i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uk-UA" sz="3200" dirty="0" smtClean="0">
                <a:ln w="6350">
                  <a:noFill/>
                </a:ln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– </a:t>
            </a:r>
            <a:r>
              <a:rPr lang="uk-UA" sz="3200" dirty="0" smtClean="0">
                <a:ln w="6350">
                  <a:noFill/>
                </a:ln>
                <a:cs typeface="Times New Roman" pitchFamily="18" charset="0"/>
              </a:rPr>
              <a:t>це вимоги, які висуваються організаціями охорони здоров′я на етапі розробки, дослідження, виробництва та реалізації лікарських засобів.</a:t>
            </a:r>
          </a:p>
          <a:p>
            <a:pPr marL="0" indent="0" algn="just">
              <a:lnSpc>
                <a:spcPct val="50000"/>
              </a:lnSpc>
              <a:buNone/>
            </a:pPr>
            <a:endParaRPr lang="uk-UA" sz="3200" dirty="0" smtClean="0">
              <a:ln w="6350">
                <a:noFill/>
              </a:ln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3200" dirty="0" smtClean="0"/>
              <a:t>	Дотримання вимог </a:t>
            </a:r>
            <a:r>
              <a:rPr lang="en-US" sz="3200" dirty="0" smtClean="0"/>
              <a:t>GXP</a:t>
            </a:r>
            <a:r>
              <a:rPr lang="uk-UA" sz="3200" dirty="0" smtClean="0"/>
              <a:t> на кожному з етапів</a:t>
            </a:r>
            <a:r>
              <a:rPr lang="en-US" sz="3200" dirty="0" smtClean="0"/>
              <a:t> </a:t>
            </a:r>
            <a:r>
              <a:rPr lang="uk-UA" sz="3200" dirty="0" smtClean="0"/>
              <a:t>життєвого </a:t>
            </a:r>
            <a:r>
              <a:rPr lang="uk-UA" sz="3200" dirty="0"/>
              <a:t>циклу лікарського засобу </a:t>
            </a:r>
            <a:r>
              <a:rPr lang="uk-UA" sz="3200" dirty="0" smtClean="0"/>
              <a:t>гарантує, що споживач в кінцевому рахунку одержує якісний та ефективний препарат.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88359-B9F3-4495-9745-0F112D298BF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4623</TotalTime>
  <Words>611</Words>
  <Application>Microsoft Office PowerPoint</Application>
  <PresentationFormat>Экран (4:3)</PresentationFormat>
  <Paragraphs>214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УПРАВЛІННЯ ТА ЗАБЕЗПЕЧЕННЯ ЯКОСТІ У ФАРМАЦІЇ. ТЕНДЕНЦІЇ ТА ПЕРСПЕКТИВИ РОЗВИТКУ УПРАВЛІННЯ ЯКІСТЮ У ФАРМАЦІЇ </vt:lpstr>
      <vt:lpstr>План</vt:lpstr>
      <vt:lpstr>Поняття якості</vt:lpstr>
      <vt:lpstr>Зовнішні фактори забезпечення якості </vt:lpstr>
      <vt:lpstr>Внутрішні фактори забезпечення якості </vt:lpstr>
      <vt:lpstr>Якість лікарського засобу </vt:lpstr>
      <vt:lpstr>Презентация PowerPoint</vt:lpstr>
      <vt:lpstr>Презентация PowerPoint</vt:lpstr>
      <vt:lpstr>Презентация PowerPoint</vt:lpstr>
      <vt:lpstr>Відмінності між GLP, GCP та GMP</vt:lpstr>
      <vt:lpstr>Фундаментальні елементи  системи забезпечення якості</vt:lpstr>
      <vt:lpstr>РІВНІ СТАНДАРТИЗАЦІЇ</vt:lpstr>
      <vt:lpstr>Стандарти ISO</vt:lpstr>
      <vt:lpstr>Презентация PowerPoint</vt:lpstr>
      <vt:lpstr>СТАНДАРТИ ISO 9000</vt:lpstr>
      <vt:lpstr>Вісім принципів управління якістю</vt:lpstr>
      <vt:lpstr>ISO 9001 «Системи управління якістю. Вимоги»</vt:lpstr>
      <vt:lpstr>ДСТУ ISO 9001:2001  «Системи управління якістю. Вимоги»</vt:lpstr>
      <vt:lpstr>ISO 9000:2007 «Системи управління якістю. Основні положення та словник термінів»</vt:lpstr>
      <vt:lpstr>Етапи побудови системи    управління якістю</vt:lpstr>
      <vt:lpstr>ПОРІВНЯННЯ СТАНДАРТІВ  </vt:lpstr>
      <vt:lpstr>Інтегровані системи  управління якістю </vt:lpstr>
      <vt:lpstr>Основні підсистеми  інтегрованих систем менеджменту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Галина</cp:lastModifiedBy>
  <cp:revision>384</cp:revision>
  <dcterms:created xsi:type="dcterms:W3CDTF">2013-02-18T15:43:38Z</dcterms:created>
  <dcterms:modified xsi:type="dcterms:W3CDTF">2021-01-21T11:38:34Z</dcterms:modified>
</cp:coreProperties>
</file>